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 id="2147483752" r:id="rId2"/>
  </p:sldMasterIdLst>
  <p:sldIdLst>
    <p:sldId id="256" r:id="rId3"/>
    <p:sldId id="257" r:id="rId4"/>
    <p:sldId id="258" r:id="rId5"/>
    <p:sldId id="259" r:id="rId6"/>
    <p:sldId id="260" r:id="rId7"/>
    <p:sldId id="261" r:id="rId8"/>
    <p:sldId id="262" r:id="rId9"/>
    <p:sldId id="263" r:id="rId10"/>
    <p:sldId id="264" r:id="rId11"/>
    <p:sldId id="265" r:id="rId12"/>
    <p:sldId id="269" r:id="rId13"/>
    <p:sldId id="266" r:id="rId14"/>
    <p:sldId id="267" r:id="rId15"/>
    <p:sldId id="268"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1A8C9"/>
    <a:srgbClr val="70CDE9"/>
    <a:srgbClr val="0936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59" autoAdjust="0"/>
    <p:restoredTop sz="94660"/>
  </p:normalViewPr>
  <p:slideViewPr>
    <p:cSldViewPr snapToGrid="0">
      <p:cViewPr>
        <p:scale>
          <a:sx n="60" d="100"/>
          <a:sy n="60" d="100"/>
        </p:scale>
        <p:origin x="32" y="1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214384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909501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799863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710568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294200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1634864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6776144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14846087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3195750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31642116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1702784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301188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3FB038-0FF7-4253-A5B7-2DC858DC87FB}" type="datetimeFigureOut">
              <a:rPr lang="en-IN" smtClean="0"/>
              <a:t>11-09-2020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1779036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3FB038-0FF7-4253-A5B7-2DC858DC87FB}" type="datetimeFigureOut">
              <a:rPr lang="en-IN" smtClean="0"/>
              <a:t>11-09-2020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37141274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3FB038-0FF7-4253-A5B7-2DC858DC87FB}" type="datetimeFigureOut">
              <a:rPr lang="en-IN" smtClean="0"/>
              <a:t>11-09-2020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3399981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3FB038-0FF7-4253-A5B7-2DC858DC87FB}" type="datetimeFigureOut">
              <a:rPr lang="en-IN" smtClean="0"/>
              <a:t>11-09-2020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3832556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FB038-0FF7-4253-A5B7-2DC858DC87FB}" type="datetimeFigureOut">
              <a:rPr lang="en-IN" smtClean="0"/>
              <a:t>11-09-2020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778925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FB038-0FF7-4253-A5B7-2DC858DC87FB}" type="datetimeFigureOut">
              <a:rPr lang="en-IN" smtClean="0"/>
              <a:t>11-09-2020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13645634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36175044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256373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3FB038-0FF7-4253-A5B7-2DC858DC87FB}" type="datetimeFigureOut">
              <a:rPr lang="en-IN" smtClean="0"/>
              <a:t>11-09-2020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2121926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3FB038-0FF7-4253-A5B7-2DC858DC87FB}" type="datetimeFigureOut">
              <a:rPr lang="en-IN" smtClean="0"/>
              <a:t>11-09-2020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1923807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3FB038-0FF7-4253-A5B7-2DC858DC87FB}" type="datetimeFigureOut">
              <a:rPr lang="en-IN" smtClean="0"/>
              <a:t>11-09-2020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1968647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3FB038-0FF7-4253-A5B7-2DC858DC87FB}" type="datetimeFigureOut">
              <a:rPr lang="en-IN" smtClean="0"/>
              <a:t>11-09-2020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1166187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3FB038-0FF7-4253-A5B7-2DC858DC87FB}" type="datetimeFigureOut">
              <a:rPr lang="en-IN" smtClean="0"/>
              <a:t>11-09-2020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34297903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FB038-0FF7-4253-A5B7-2DC858DC87FB}" type="datetimeFigureOut">
              <a:rPr lang="en-IN" smtClean="0"/>
              <a:t>11-09-2020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68989-3955-424D-B558-7D98F14E8965}" type="slidenum">
              <a:rPr lang="en-IN" smtClean="0"/>
              <a:t>‹#›</a:t>
            </a:fld>
            <a:endParaRPr lang="en-IN"/>
          </a:p>
        </p:txBody>
      </p:sp>
    </p:spTree>
    <p:extLst>
      <p:ext uri="{BB962C8B-B14F-4D97-AF65-F5344CB8AC3E}">
        <p14:creationId xmlns:p14="http://schemas.microsoft.com/office/powerpoint/2010/main" val="766978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CD68989-3955-424D-B558-7D98F14E8965}" type="slidenum">
              <a:rPr lang="en-IN" smtClean="0"/>
              <a:t>‹#›</a:t>
            </a:fld>
            <a:endParaRPr lang="en-IN"/>
          </a:p>
        </p:txBody>
      </p:sp>
      <p:sp>
        <p:nvSpPr>
          <p:cNvPr id="5" name="Date Placeholder 4"/>
          <p:cNvSpPr>
            <a:spLocks noGrp="1"/>
          </p:cNvSpPr>
          <p:nvPr>
            <p:ph type="dt" sz="half" idx="10"/>
          </p:nvPr>
        </p:nvSpPr>
        <p:spPr/>
        <p:txBody>
          <a:bodyPr/>
          <a:lstStyle/>
          <a:p>
            <a:fld id="{E33FB038-0FF7-4253-A5B7-2DC858DC87FB}" type="datetimeFigureOut">
              <a:rPr lang="en-IN" smtClean="0"/>
              <a:t>11-09-2020</a:t>
            </a:fld>
            <a:endParaRPr lang="en-IN"/>
          </a:p>
        </p:txBody>
      </p:sp>
    </p:spTree>
    <p:extLst>
      <p:ext uri="{BB962C8B-B14F-4D97-AF65-F5344CB8AC3E}">
        <p14:creationId xmlns:p14="http://schemas.microsoft.com/office/powerpoint/2010/main" val="2618288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33FB038-0FF7-4253-A5B7-2DC858DC87FB}" type="datetimeFigureOut">
              <a:rPr lang="en-IN" smtClean="0"/>
              <a:t>11-09-2020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CD68989-3955-424D-B558-7D98F14E8965}" type="slidenum">
              <a:rPr lang="en-IN" smtClean="0"/>
              <a:t>‹#›</a:t>
            </a:fld>
            <a:endParaRPr lang="en-IN"/>
          </a:p>
        </p:txBody>
      </p:sp>
    </p:spTree>
    <p:extLst>
      <p:ext uri="{BB962C8B-B14F-4D97-AF65-F5344CB8AC3E}">
        <p14:creationId xmlns:p14="http://schemas.microsoft.com/office/powerpoint/2010/main" val="20494361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3FB038-0FF7-4253-A5B7-2DC858DC87FB}" type="datetimeFigureOut">
              <a:rPr lang="en-IN" smtClean="0"/>
              <a:t>11-09-2020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D68989-3955-424D-B558-7D98F14E8965}" type="slidenum">
              <a:rPr lang="en-IN" smtClean="0"/>
              <a:t>‹#›</a:t>
            </a:fld>
            <a:endParaRPr lang="en-IN"/>
          </a:p>
        </p:txBody>
      </p:sp>
    </p:spTree>
    <p:extLst>
      <p:ext uri="{BB962C8B-B14F-4D97-AF65-F5344CB8AC3E}">
        <p14:creationId xmlns:p14="http://schemas.microsoft.com/office/powerpoint/2010/main" val="1912167760"/>
      </p:ext>
    </p:extLst>
  </p:cSld>
  <p:clrMap bg1="dk1" tx1="lt1" bg2="dk2" tx2="lt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jpg"/><Relationship Id="rId1" Type="http://schemas.openxmlformats.org/officeDocument/2006/relationships/slideLayout" Target="../slideLayouts/slideLayout18.xml"/><Relationship Id="rId6" Type="http://schemas.openxmlformats.org/officeDocument/2006/relationships/slide" Target="slide28.xml"/><Relationship Id="rId5" Type="http://schemas.openxmlformats.org/officeDocument/2006/relationships/image" Target="../media/image21.png"/><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23.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3.jpeg"/><Relationship Id="rId1" Type="http://schemas.openxmlformats.org/officeDocument/2006/relationships/slideLayout" Target="../slideLayouts/slideLayout23.xml"/><Relationship Id="rId6" Type="http://schemas.openxmlformats.org/officeDocument/2006/relationships/image" Target="../media/image22.jpeg"/><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3.xml"/><Relationship Id="rId6" Type="http://schemas.openxmlformats.org/officeDocument/2006/relationships/slide" Target="slide4.xml"/><Relationship Id="rId5" Type="http://schemas.openxmlformats.org/officeDocument/2006/relationships/image" Target="../media/image4.png"/><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3.jpeg"/><Relationship Id="rId1" Type="http://schemas.openxmlformats.org/officeDocument/2006/relationships/slideLayout" Target="../slideLayouts/slideLayout23.xml"/><Relationship Id="rId6" Type="http://schemas.openxmlformats.org/officeDocument/2006/relationships/image" Target="../media/image29.jpeg"/><Relationship Id="rId5" Type="http://schemas.openxmlformats.org/officeDocument/2006/relationships/image" Target="../media/image22.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3.jpeg"/><Relationship Id="rId1" Type="http://schemas.openxmlformats.org/officeDocument/2006/relationships/slideLayout" Target="../slideLayouts/slideLayout2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7.jpeg"/><Relationship Id="rId1" Type="http://schemas.openxmlformats.org/officeDocument/2006/relationships/slideLayout" Target="../slideLayouts/slideLayout23.xml"/><Relationship Id="rId6" Type="http://schemas.openxmlformats.org/officeDocument/2006/relationships/image" Target="../media/image24.jpeg"/><Relationship Id="rId5" Type="http://schemas.openxmlformats.org/officeDocument/2006/relationships/image" Target="../media/image30.jpe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2.jpeg"/><Relationship Id="rId1" Type="http://schemas.openxmlformats.org/officeDocument/2006/relationships/slideLayout" Target="../slideLayouts/slideLayout23.xml"/><Relationship Id="rId6" Type="http://schemas.openxmlformats.org/officeDocument/2006/relationships/image" Target="../media/image28.jpeg"/><Relationship Id="rId5" Type="http://schemas.openxmlformats.org/officeDocument/2006/relationships/image" Target="../media/image24.jpeg"/><Relationship Id="rId4"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3.xml"/><Relationship Id="rId6" Type="http://schemas.openxmlformats.org/officeDocument/2006/relationships/image" Target="../media/image25.jpeg"/><Relationship Id="rId5" Type="http://schemas.openxmlformats.org/officeDocument/2006/relationships/image" Target="../media/image28.jpeg"/><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0.jpeg"/><Relationship Id="rId1" Type="http://schemas.openxmlformats.org/officeDocument/2006/relationships/slideLayout" Target="../slideLayouts/slideLayout23.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8.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slide" Target="slide1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slide" Target="slide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slide" Target="slide11.xml"/><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18.xml"/><Relationship Id="rId6" Type="http://schemas.openxmlformats.org/officeDocument/2006/relationships/slide" Target="slide10.xml"/><Relationship Id="rId5" Type="http://schemas.openxmlformats.org/officeDocument/2006/relationships/image" Target="../media/image12.png"/><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F9C6D9B-F02C-4038-8C12-386BB61920C4}"/>
              </a:ext>
            </a:extLst>
          </p:cNvPr>
          <p:cNvSpPr/>
          <p:nvPr/>
        </p:nvSpPr>
        <p:spPr>
          <a:xfrm>
            <a:off x="0" y="0"/>
            <a:ext cx="12192000" cy="6858000"/>
          </a:xfrm>
          <a:prstGeom prst="rect">
            <a:avLst/>
          </a:prstGeom>
          <a:ln>
            <a:noFill/>
          </a:ln>
          <a:effectLst>
            <a:outerShdw blurRad="50800" dist="50800" dir="5400000" algn="ctr" rotWithShape="0">
              <a:srgbClr val="093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TextBox 38">
            <a:extLst>
              <a:ext uri="{FF2B5EF4-FFF2-40B4-BE49-F238E27FC236}">
                <a16:creationId xmlns:a16="http://schemas.microsoft.com/office/drawing/2014/main" id="{4796AE07-870B-4B78-81BE-3B9984FB44D4}"/>
              </a:ext>
            </a:extLst>
          </p:cNvPr>
          <p:cNvSpPr txBox="1"/>
          <p:nvPr/>
        </p:nvSpPr>
        <p:spPr>
          <a:xfrm flipH="1">
            <a:off x="-1326684" y="2136338"/>
            <a:ext cx="12381204" cy="1077218"/>
          </a:xfrm>
          <a:prstGeom prst="rect">
            <a:avLst/>
          </a:prstGeom>
          <a:noFill/>
        </p:spPr>
        <p:txBody>
          <a:bodyPr wrap="square" rtlCol="0">
            <a:spAutoFit/>
          </a:bodyPr>
          <a:lstStyle/>
          <a:p>
            <a:pPr algn="ctr"/>
            <a:r>
              <a:rPr lang="en-IN" sz="4400" spc="300" dirty="0">
                <a:latin typeface="Copperplate Gothic Bold" panose="020E0705020206020404" pitchFamily="34" charset="0"/>
              </a:rPr>
              <a:t>REVIVE.LY</a:t>
            </a:r>
            <a:endParaRPr lang="en-IN" sz="5000" spc="300" dirty="0">
              <a:latin typeface="Copperplate Gothic Bold" panose="020E0705020206020404" pitchFamily="34" charset="0"/>
            </a:endParaRPr>
          </a:p>
          <a:p>
            <a:pPr lvl="8" algn="ctr"/>
            <a:r>
              <a:rPr lang="en-IN" sz="2000" spc="300" dirty="0">
                <a:latin typeface="Copperplate Gothic Bold" panose="020E0705020206020404" pitchFamily="34" charset="0"/>
              </a:rPr>
              <a:t>-THE COMMUNITY THAT CARES</a:t>
            </a:r>
          </a:p>
        </p:txBody>
      </p:sp>
      <p:sp>
        <p:nvSpPr>
          <p:cNvPr id="40" name="TextBox 39">
            <a:extLst>
              <a:ext uri="{FF2B5EF4-FFF2-40B4-BE49-F238E27FC236}">
                <a16:creationId xmlns:a16="http://schemas.microsoft.com/office/drawing/2014/main" id="{2C4790F3-665C-4D2B-9D2D-1E4EE12C0AD8}"/>
              </a:ext>
            </a:extLst>
          </p:cNvPr>
          <p:cNvSpPr txBox="1"/>
          <p:nvPr/>
        </p:nvSpPr>
        <p:spPr>
          <a:xfrm>
            <a:off x="4863918" y="4811200"/>
            <a:ext cx="6496699" cy="1938992"/>
          </a:xfrm>
          <a:prstGeom prst="rect">
            <a:avLst/>
          </a:prstGeom>
          <a:noFill/>
        </p:spPr>
        <p:txBody>
          <a:bodyPr wrap="square" rtlCol="0">
            <a:spAutoFit/>
          </a:bodyPr>
          <a:lstStyle/>
          <a:p>
            <a:pPr lvl="2"/>
            <a:r>
              <a:rPr lang="en-IN" sz="2400" dirty="0">
                <a:latin typeface="Copperplate Gothic Bold" panose="020E0705020206020404" pitchFamily="34" charset="0"/>
              </a:rPr>
              <a:t>Harish </a:t>
            </a:r>
            <a:r>
              <a:rPr lang="en-IN" sz="2400" dirty="0" err="1">
                <a:latin typeface="Copperplate Gothic Bold" panose="020E0705020206020404" pitchFamily="34" charset="0"/>
              </a:rPr>
              <a:t>Sanmugam</a:t>
            </a:r>
            <a:r>
              <a:rPr lang="en-IN" sz="2400" dirty="0">
                <a:latin typeface="Copperplate Gothic Bold" panose="020E0705020206020404" pitchFamily="34" charset="0"/>
              </a:rPr>
              <a:t> J</a:t>
            </a:r>
          </a:p>
          <a:p>
            <a:pPr lvl="2"/>
            <a:r>
              <a:rPr lang="en-IN" sz="2400" dirty="0">
                <a:latin typeface="Copperplate Gothic Bold" panose="020E0705020206020404" pitchFamily="34" charset="0"/>
              </a:rPr>
              <a:t>Akash S M</a:t>
            </a:r>
          </a:p>
          <a:p>
            <a:pPr lvl="2"/>
            <a:r>
              <a:rPr lang="en-IN" sz="2400" dirty="0" err="1">
                <a:latin typeface="Copperplate Gothic Bold" panose="020E0705020206020404" pitchFamily="34" charset="0"/>
              </a:rPr>
              <a:t>Jeya</a:t>
            </a:r>
            <a:r>
              <a:rPr lang="en-IN" sz="2400" dirty="0">
                <a:latin typeface="Copperplate Gothic Bold" panose="020E0705020206020404" pitchFamily="34" charset="0"/>
              </a:rPr>
              <a:t> </a:t>
            </a:r>
            <a:r>
              <a:rPr lang="en-IN" sz="2400" dirty="0" err="1">
                <a:latin typeface="Copperplate Gothic Bold" panose="020E0705020206020404" pitchFamily="34" charset="0"/>
              </a:rPr>
              <a:t>Pradeepa</a:t>
            </a:r>
            <a:r>
              <a:rPr lang="en-IN" sz="2400" dirty="0">
                <a:latin typeface="Copperplate Gothic Bold" panose="020E0705020206020404" pitchFamily="34" charset="0"/>
              </a:rPr>
              <a:t> K</a:t>
            </a:r>
          </a:p>
          <a:p>
            <a:pPr lvl="2"/>
            <a:r>
              <a:rPr lang="en-IN" sz="2400" dirty="0">
                <a:latin typeface="Copperplate Gothic Bold" panose="020E0705020206020404" pitchFamily="34" charset="0"/>
              </a:rPr>
              <a:t>Akhilesh R</a:t>
            </a:r>
          </a:p>
          <a:p>
            <a:endParaRPr lang="en-IN" sz="2400" dirty="0">
              <a:latin typeface="Copperplate Gothic Bold" panose="020E0705020206020404" pitchFamily="34" charset="0"/>
            </a:endParaRPr>
          </a:p>
        </p:txBody>
      </p:sp>
      <p:sp useBgFill="1">
        <p:nvSpPr>
          <p:cNvPr id="27" name="Freeform: Shape 26">
            <a:extLst>
              <a:ext uri="{FF2B5EF4-FFF2-40B4-BE49-F238E27FC236}">
                <a16:creationId xmlns:a16="http://schemas.microsoft.com/office/drawing/2014/main" id="{215DEFDA-F7B5-4EF6-8635-3A99C81DBF14}"/>
              </a:ext>
            </a:extLst>
          </p:cNvPr>
          <p:cNvSpPr/>
          <p:nvPr/>
        </p:nvSpPr>
        <p:spPr>
          <a:xfrm>
            <a:off x="0" y="0"/>
            <a:ext cx="6148682" cy="6858000"/>
          </a:xfrm>
          <a:custGeom>
            <a:avLst/>
            <a:gdLst>
              <a:gd name="connsiteX0" fmla="*/ 0 w 6148682"/>
              <a:gd name="connsiteY0" fmla="*/ 0 h 6858000"/>
              <a:gd name="connsiteX1" fmla="*/ 6148682 w 6148682"/>
              <a:gd name="connsiteY1" fmla="*/ 0 h 6858000"/>
              <a:gd name="connsiteX2" fmla="*/ 4353136 w 6148682"/>
              <a:gd name="connsiteY2" fmla="*/ 6858000 h 6858000"/>
              <a:gd name="connsiteX3" fmla="*/ 0 w 614868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48682" h="6858000">
                <a:moveTo>
                  <a:pt x="0" y="0"/>
                </a:moveTo>
                <a:lnTo>
                  <a:pt x="6148682" y="0"/>
                </a:lnTo>
                <a:lnTo>
                  <a:pt x="4353136" y="6858000"/>
                </a:lnTo>
                <a:lnTo>
                  <a:pt x="0" y="6858000"/>
                </a:lnTo>
                <a:close/>
              </a:path>
            </a:pathLst>
          </a:custGeom>
          <a:ln>
            <a:noFill/>
          </a:ln>
          <a:effectLst>
            <a:outerShdw blurRad="50800" dist="50800" dir="5400000" algn="ctr" rotWithShape="0">
              <a:srgbClr val="093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useBgFill="1">
        <p:nvSpPr>
          <p:cNvPr id="29" name="Freeform: Shape 28">
            <a:extLst>
              <a:ext uri="{FF2B5EF4-FFF2-40B4-BE49-F238E27FC236}">
                <a16:creationId xmlns:a16="http://schemas.microsoft.com/office/drawing/2014/main" id="{33910DCA-2955-43F5-AB02-962E6612A40F}"/>
              </a:ext>
            </a:extLst>
          </p:cNvPr>
          <p:cNvSpPr/>
          <p:nvPr/>
        </p:nvSpPr>
        <p:spPr>
          <a:xfrm>
            <a:off x="0" y="0"/>
            <a:ext cx="4863918" cy="6858000"/>
          </a:xfrm>
          <a:custGeom>
            <a:avLst/>
            <a:gdLst>
              <a:gd name="connsiteX0" fmla="*/ 0 w 4863918"/>
              <a:gd name="connsiteY0" fmla="*/ 0 h 6858000"/>
              <a:gd name="connsiteX1" fmla="*/ 4863918 w 4863918"/>
              <a:gd name="connsiteY1" fmla="*/ 0 h 6858000"/>
              <a:gd name="connsiteX2" fmla="*/ 3834987 w 4863918"/>
              <a:gd name="connsiteY2" fmla="*/ 6858000 h 6858000"/>
              <a:gd name="connsiteX3" fmla="*/ 0 w 486391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63918" h="6858000">
                <a:moveTo>
                  <a:pt x="0" y="0"/>
                </a:moveTo>
                <a:lnTo>
                  <a:pt x="4863918" y="0"/>
                </a:lnTo>
                <a:lnTo>
                  <a:pt x="3834987" y="6858000"/>
                </a:lnTo>
                <a:lnTo>
                  <a:pt x="0" y="6858000"/>
                </a:lnTo>
                <a:close/>
              </a:path>
            </a:pathLst>
          </a:custGeom>
          <a:ln>
            <a:noFill/>
          </a:ln>
          <a:effectLst>
            <a:outerShdw blurRad="50800" dist="50800" dir="5400000" algn="ctr" rotWithShape="0">
              <a:srgbClr val="093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useBgFill="1">
        <p:nvSpPr>
          <p:cNvPr id="31" name="Freeform: Shape 30">
            <a:extLst>
              <a:ext uri="{FF2B5EF4-FFF2-40B4-BE49-F238E27FC236}">
                <a16:creationId xmlns:a16="http://schemas.microsoft.com/office/drawing/2014/main" id="{C120C04E-AAAE-4A00-8FBB-9448EE094044}"/>
              </a:ext>
            </a:extLst>
          </p:cNvPr>
          <p:cNvSpPr/>
          <p:nvPr/>
        </p:nvSpPr>
        <p:spPr>
          <a:xfrm>
            <a:off x="5987772" y="0"/>
            <a:ext cx="6097903" cy="6858000"/>
          </a:xfrm>
          <a:custGeom>
            <a:avLst/>
            <a:gdLst>
              <a:gd name="connsiteX0" fmla="*/ 1795547 w 6097903"/>
              <a:gd name="connsiteY0" fmla="*/ 0 h 6858000"/>
              <a:gd name="connsiteX1" fmla="*/ 6097903 w 6097903"/>
              <a:gd name="connsiteY1" fmla="*/ 0 h 6858000"/>
              <a:gd name="connsiteX2" fmla="*/ 6097903 w 6097903"/>
              <a:gd name="connsiteY2" fmla="*/ 6858000 h 6858000"/>
              <a:gd name="connsiteX3" fmla="*/ 0 w 60979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7903" h="6858000">
                <a:moveTo>
                  <a:pt x="1795547" y="0"/>
                </a:moveTo>
                <a:lnTo>
                  <a:pt x="6097903" y="0"/>
                </a:lnTo>
                <a:lnTo>
                  <a:pt x="6097903" y="6858000"/>
                </a:lnTo>
                <a:lnTo>
                  <a:pt x="0" y="6858000"/>
                </a:lnTo>
                <a:close/>
              </a:path>
            </a:pathLst>
          </a:custGeom>
          <a:ln>
            <a:noFill/>
          </a:ln>
          <a:effectLst>
            <a:outerShdw blurRad="50800" dist="50800" dir="5400000" algn="ctr" rotWithShape="0">
              <a:srgbClr val="093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useBgFill="1">
        <p:nvSpPr>
          <p:cNvPr id="34" name="Freeform: Shape 33">
            <a:extLst>
              <a:ext uri="{FF2B5EF4-FFF2-40B4-BE49-F238E27FC236}">
                <a16:creationId xmlns:a16="http://schemas.microsoft.com/office/drawing/2014/main" id="{80666B10-994F-4A92-AD35-3C5F1F12CE4C}"/>
              </a:ext>
            </a:extLst>
          </p:cNvPr>
          <p:cNvSpPr/>
          <p:nvPr/>
        </p:nvSpPr>
        <p:spPr>
          <a:xfrm>
            <a:off x="7406732" y="0"/>
            <a:ext cx="4771642" cy="6858000"/>
          </a:xfrm>
          <a:custGeom>
            <a:avLst/>
            <a:gdLst>
              <a:gd name="connsiteX0" fmla="*/ 746345 w 4746242"/>
              <a:gd name="connsiteY0" fmla="*/ 0 h 6858000"/>
              <a:gd name="connsiteX1" fmla="*/ 4746242 w 4746242"/>
              <a:gd name="connsiteY1" fmla="*/ 0 h 6858000"/>
              <a:gd name="connsiteX2" fmla="*/ 4746242 w 4746242"/>
              <a:gd name="connsiteY2" fmla="*/ 6858000 h 6858000"/>
              <a:gd name="connsiteX3" fmla="*/ 0 w 47462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46242" h="6858000">
                <a:moveTo>
                  <a:pt x="746345" y="0"/>
                </a:moveTo>
                <a:lnTo>
                  <a:pt x="4746242" y="0"/>
                </a:lnTo>
                <a:lnTo>
                  <a:pt x="4746242" y="6858000"/>
                </a:lnTo>
                <a:lnTo>
                  <a:pt x="0" y="6858000"/>
                </a:lnTo>
                <a:close/>
              </a:path>
            </a:pathLst>
          </a:custGeom>
          <a:ln>
            <a:noFill/>
          </a:ln>
          <a:effectLst>
            <a:outerShdw blurRad="50800" dist="50800" dir="5400000" algn="ctr" rotWithShape="0">
              <a:srgbClr val="093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3280461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25000" decel="25000" fill="hold" grpId="0" nodeType="withEffect">
                                  <p:stCondLst>
                                    <p:cond delay="0"/>
                                  </p:stCondLst>
                                  <p:childTnLst>
                                    <p:animMotion origin="layout" path="M 0.00208 0 L -0.33281 0 " pathEditMode="relative" rAng="0" ptsTypes="AA">
                                      <p:cBhvr>
                                        <p:cTn id="6" dur="4000" fill="hold"/>
                                        <p:tgtEl>
                                          <p:spTgt spid="29"/>
                                        </p:tgtEl>
                                        <p:attrNameLst>
                                          <p:attrName>ppt_x</p:attrName>
                                          <p:attrName>ppt_y</p:attrName>
                                        </p:attrNameLst>
                                      </p:cBhvr>
                                      <p:rCtr x="-16745" y="0"/>
                                    </p:animMotion>
                                  </p:childTnLst>
                                </p:cTn>
                              </p:par>
                              <p:par>
                                <p:cTn id="7" presetID="6" presetClass="emph" presetSubtype="0" accel="50000" decel="50000" fill="hold" grpId="1" nodeType="withEffect">
                                  <p:stCondLst>
                                    <p:cond delay="0"/>
                                  </p:stCondLst>
                                  <p:childTnLst>
                                    <p:animScale>
                                      <p:cBhvr>
                                        <p:cTn id="8" dur="4000" fill="hold"/>
                                        <p:tgtEl>
                                          <p:spTgt spid="29"/>
                                        </p:tgtEl>
                                      </p:cBhvr>
                                      <p:by x="150000" y="100000"/>
                                    </p:animScale>
                                  </p:childTnLst>
                                </p:cTn>
                              </p:par>
                              <p:par>
                                <p:cTn id="9" presetID="35" presetClass="path" presetSubtype="0" accel="25000" decel="25000" fill="hold" grpId="0" nodeType="withEffect">
                                  <p:stCondLst>
                                    <p:cond delay="0"/>
                                  </p:stCondLst>
                                  <p:childTnLst>
                                    <p:animMotion origin="layout" path="M 0 0 L -0.25 0 E" pathEditMode="relative" ptsTypes="">
                                      <p:cBhvr>
                                        <p:cTn id="10" dur="4000" fill="hold"/>
                                        <p:tgtEl>
                                          <p:spTgt spid="27"/>
                                        </p:tgtEl>
                                        <p:attrNameLst>
                                          <p:attrName>ppt_x</p:attrName>
                                          <p:attrName>ppt_y</p:attrName>
                                        </p:attrNameLst>
                                      </p:cBhvr>
                                    </p:animMotion>
                                  </p:childTnLst>
                                </p:cTn>
                              </p:par>
                              <p:par>
                                <p:cTn id="11" presetID="6" presetClass="emph" presetSubtype="0" accel="50000" decel="50000" fill="hold" grpId="1" nodeType="withEffect">
                                  <p:stCondLst>
                                    <p:cond delay="0"/>
                                  </p:stCondLst>
                                  <p:childTnLst>
                                    <p:animScale>
                                      <p:cBhvr>
                                        <p:cTn id="12" dur="4000" fill="hold"/>
                                        <p:tgtEl>
                                          <p:spTgt spid="27"/>
                                        </p:tgtEl>
                                      </p:cBhvr>
                                      <p:by x="100000" y="150000"/>
                                    </p:animScale>
                                  </p:childTnLst>
                                </p:cTn>
                              </p:par>
                              <p:par>
                                <p:cTn id="13" presetID="63" presetClass="path" presetSubtype="0" accel="25000" decel="25000" fill="hold" grpId="0" nodeType="withEffect">
                                  <p:stCondLst>
                                    <p:cond delay="0"/>
                                  </p:stCondLst>
                                  <p:childTnLst>
                                    <p:animMotion origin="layout" path="M 5E-6 0 L 0.50014 0 " pathEditMode="relative" rAng="0" ptsTypes="AA">
                                      <p:cBhvr>
                                        <p:cTn id="14" dur="4000" fill="hold"/>
                                        <p:tgtEl>
                                          <p:spTgt spid="34"/>
                                        </p:tgtEl>
                                        <p:attrNameLst>
                                          <p:attrName>ppt_x</p:attrName>
                                          <p:attrName>ppt_y</p:attrName>
                                        </p:attrNameLst>
                                      </p:cBhvr>
                                      <p:rCtr x="25000" y="0"/>
                                    </p:animMotion>
                                  </p:childTnLst>
                                </p:cTn>
                              </p:par>
                              <p:par>
                                <p:cTn id="15" presetID="6" presetClass="emph" presetSubtype="0" accel="25000" decel="25000" fill="hold" grpId="1" nodeType="withEffect">
                                  <p:stCondLst>
                                    <p:cond delay="0"/>
                                  </p:stCondLst>
                                  <p:childTnLst>
                                    <p:animScale>
                                      <p:cBhvr>
                                        <p:cTn id="16" dur="4000" fill="hold"/>
                                        <p:tgtEl>
                                          <p:spTgt spid="34"/>
                                        </p:tgtEl>
                                      </p:cBhvr>
                                      <p:by x="150000" y="100000"/>
                                    </p:animScale>
                                  </p:childTnLst>
                                </p:cTn>
                              </p:par>
                              <p:par>
                                <p:cTn id="17" presetID="63" presetClass="path" presetSubtype="0" accel="25000" decel="25000" fill="hold" grpId="0" nodeType="withEffect">
                                  <p:stCondLst>
                                    <p:cond delay="0"/>
                                  </p:stCondLst>
                                  <p:childTnLst>
                                    <p:animMotion origin="layout" path="M 4.16667E-6 0 L 0.25 0 " pathEditMode="relative" rAng="0" ptsTypes="AA">
                                      <p:cBhvr>
                                        <p:cTn id="18" dur="4000" fill="hold"/>
                                        <p:tgtEl>
                                          <p:spTgt spid="31"/>
                                        </p:tgtEl>
                                        <p:attrNameLst>
                                          <p:attrName>ppt_x</p:attrName>
                                          <p:attrName>ppt_y</p:attrName>
                                        </p:attrNameLst>
                                      </p:cBhvr>
                                      <p:rCtr x="12500" y="0"/>
                                    </p:animMotion>
                                  </p:childTnLst>
                                </p:cTn>
                              </p:par>
                              <p:par>
                                <p:cTn id="19" presetID="6" presetClass="emph" presetSubtype="0" accel="25000" decel="25000" fill="hold" grpId="1" nodeType="withEffect">
                                  <p:stCondLst>
                                    <p:cond delay="0"/>
                                  </p:stCondLst>
                                  <p:childTnLst>
                                    <p:animScale>
                                      <p:cBhvr>
                                        <p:cTn id="20" dur="4000" fill="hold"/>
                                        <p:tgtEl>
                                          <p:spTgt spid="31"/>
                                        </p:tgtEl>
                                      </p:cBhvr>
                                      <p:by x="100000" y="150000"/>
                                    </p:animScale>
                                  </p:childTnLst>
                                </p:cTn>
                              </p:par>
                              <p:par>
                                <p:cTn id="21" presetID="63" presetClass="path" presetSubtype="0" accel="25000" decel="25000" fill="hold" grpId="0" nodeType="withEffect">
                                  <p:stCondLst>
                                    <p:cond delay="0"/>
                                  </p:stCondLst>
                                  <p:childTnLst>
                                    <p:animMotion origin="layout" path="M 0 0 L 0 0.00023 " pathEditMode="relative" rAng="0" ptsTypes="AA">
                                      <p:cBhvr>
                                        <p:cTn id="22" dur="4000" fill="hold"/>
                                        <p:tgtEl>
                                          <p:spTgt spid="36"/>
                                        </p:tgtEl>
                                        <p:attrNameLst>
                                          <p:attrName>ppt_x</p:attrName>
                                          <p:attrName>ppt_y</p:attrName>
                                        </p:attrNameLst>
                                      </p:cBhvr>
                                      <p:rCtr x="0" y="0"/>
                                    </p:animMotion>
                                  </p:childTnLst>
                                </p:cTn>
                              </p:par>
                              <p:par>
                                <p:cTn id="23" presetID="6" presetClass="emph" presetSubtype="0" accel="25000" decel="25000" fill="hold" grpId="1" nodeType="withEffect">
                                  <p:stCondLst>
                                    <p:cond delay="0"/>
                                  </p:stCondLst>
                                  <p:childTnLst>
                                    <p:animScale>
                                      <p:cBhvr>
                                        <p:cTn id="24" dur="4000" fill="hold"/>
                                        <p:tgtEl>
                                          <p:spTgt spid="3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27" grpId="0" animBg="1"/>
      <p:bldP spid="27" grpId="1" animBg="1"/>
      <p:bldP spid="29" grpId="0" animBg="1"/>
      <p:bldP spid="29" grpId="1" animBg="1"/>
      <p:bldP spid="31" grpId="0" animBg="1"/>
      <p:bldP spid="31" grpId="1" animBg="1"/>
      <p:bldP spid="34" grpId="0" animBg="1"/>
      <p:bldP spid="34" grpId="1"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FB0432-62ED-4C23-80E7-C4EFC1C95409}"/>
              </a:ext>
            </a:extLst>
          </p:cNvPr>
          <p:cNvSpPr txBox="1"/>
          <p:nvPr/>
        </p:nvSpPr>
        <p:spPr>
          <a:xfrm>
            <a:off x="591820" y="305415"/>
            <a:ext cx="6101080" cy="923330"/>
          </a:xfrm>
          <a:prstGeom prst="rect">
            <a:avLst/>
          </a:prstGeom>
          <a:noFill/>
        </p:spPr>
        <p:txBody>
          <a:bodyPr wrap="square">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pic>
        <p:nvPicPr>
          <p:cNvPr id="3" name="Picture 2">
            <a:extLst>
              <a:ext uri="{FF2B5EF4-FFF2-40B4-BE49-F238E27FC236}">
                <a16:creationId xmlns:a16="http://schemas.microsoft.com/office/drawing/2014/main" id="{0D99DF1F-6A3D-4591-98DB-58EE20212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123" y="787181"/>
            <a:ext cx="5425239" cy="5677231"/>
          </a:xfrm>
          <a:prstGeom prst="rect">
            <a:avLst/>
          </a:prstGeom>
        </p:spPr>
      </p:pic>
    </p:spTree>
    <p:extLst>
      <p:ext uri="{BB962C8B-B14F-4D97-AF65-F5344CB8AC3E}">
        <p14:creationId xmlns:p14="http://schemas.microsoft.com/office/powerpoint/2010/main" val="189516274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FB0432-62ED-4C23-80E7-C4EFC1C95409}"/>
              </a:ext>
            </a:extLst>
          </p:cNvPr>
          <p:cNvSpPr txBox="1"/>
          <p:nvPr/>
        </p:nvSpPr>
        <p:spPr>
          <a:xfrm>
            <a:off x="591820" y="305415"/>
            <a:ext cx="6101080" cy="923330"/>
          </a:xfrm>
          <a:prstGeom prst="rect">
            <a:avLst/>
          </a:prstGeom>
          <a:noFill/>
        </p:spPr>
        <p:txBody>
          <a:bodyPr wrap="square">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pic>
        <p:nvPicPr>
          <p:cNvPr id="3" name="Picture 2">
            <a:extLst>
              <a:ext uri="{FF2B5EF4-FFF2-40B4-BE49-F238E27FC236}">
                <a16:creationId xmlns:a16="http://schemas.microsoft.com/office/drawing/2014/main" id="{75E6D5A2-B799-458A-A9CC-6A9B4D208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20" y="1223962"/>
            <a:ext cx="8145020" cy="4847229"/>
          </a:xfrm>
          <a:prstGeom prst="rect">
            <a:avLst/>
          </a:prstGeom>
        </p:spPr>
      </p:pic>
    </p:spTree>
    <p:extLst>
      <p:ext uri="{BB962C8B-B14F-4D97-AF65-F5344CB8AC3E}">
        <p14:creationId xmlns:p14="http://schemas.microsoft.com/office/powerpoint/2010/main" val="100198752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FB0432-62ED-4C23-80E7-C4EFC1C95409}"/>
              </a:ext>
            </a:extLst>
          </p:cNvPr>
          <p:cNvSpPr txBox="1"/>
          <p:nvPr/>
        </p:nvSpPr>
        <p:spPr>
          <a:xfrm>
            <a:off x="591820" y="305415"/>
            <a:ext cx="6101080" cy="923330"/>
          </a:xfrm>
          <a:prstGeom prst="rect">
            <a:avLst/>
          </a:prstGeom>
          <a:noFill/>
        </p:spPr>
        <p:txBody>
          <a:bodyPr wrap="square">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pic>
        <p:nvPicPr>
          <p:cNvPr id="4" name="Picture 3">
            <a:extLst>
              <a:ext uri="{FF2B5EF4-FFF2-40B4-BE49-F238E27FC236}">
                <a16:creationId xmlns:a16="http://schemas.microsoft.com/office/drawing/2014/main" id="{12A6269D-6654-4C69-A9F8-FC73223ED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6331" y="767080"/>
            <a:ext cx="6867525" cy="5785505"/>
          </a:xfrm>
          <a:prstGeom prst="rect">
            <a:avLst/>
          </a:prstGeom>
        </p:spPr>
      </p:pic>
    </p:spTree>
    <p:extLst>
      <p:ext uri="{BB962C8B-B14F-4D97-AF65-F5344CB8AC3E}">
        <p14:creationId xmlns:p14="http://schemas.microsoft.com/office/powerpoint/2010/main" val="44472855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FB0432-62ED-4C23-80E7-C4EFC1C95409}"/>
              </a:ext>
            </a:extLst>
          </p:cNvPr>
          <p:cNvSpPr txBox="1"/>
          <p:nvPr/>
        </p:nvSpPr>
        <p:spPr>
          <a:xfrm>
            <a:off x="591820" y="305415"/>
            <a:ext cx="6101080" cy="923330"/>
          </a:xfrm>
          <a:prstGeom prst="rect">
            <a:avLst/>
          </a:prstGeom>
          <a:noFill/>
        </p:spPr>
        <p:txBody>
          <a:bodyPr wrap="square">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pic>
        <p:nvPicPr>
          <p:cNvPr id="3" name="Picture 2">
            <a:extLst>
              <a:ext uri="{FF2B5EF4-FFF2-40B4-BE49-F238E27FC236}">
                <a16:creationId xmlns:a16="http://schemas.microsoft.com/office/drawing/2014/main" id="{9525A139-652A-4631-BF06-69DFDC8AE5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820" y="669853"/>
            <a:ext cx="7699744" cy="5773478"/>
          </a:xfrm>
          <a:prstGeom prst="rect">
            <a:avLst/>
          </a:prstGeom>
        </p:spPr>
      </p:pic>
    </p:spTree>
    <p:extLst>
      <p:ext uri="{BB962C8B-B14F-4D97-AF65-F5344CB8AC3E}">
        <p14:creationId xmlns:p14="http://schemas.microsoft.com/office/powerpoint/2010/main" val="137310336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AFB0432-62ED-4C23-80E7-C4EFC1C95409}"/>
              </a:ext>
            </a:extLst>
          </p:cNvPr>
          <p:cNvSpPr txBox="1"/>
          <p:nvPr/>
        </p:nvSpPr>
        <p:spPr>
          <a:xfrm>
            <a:off x="591820" y="305415"/>
            <a:ext cx="6101080" cy="923330"/>
          </a:xfrm>
          <a:prstGeom prst="rect">
            <a:avLst/>
          </a:prstGeom>
          <a:noFill/>
        </p:spPr>
        <p:txBody>
          <a:bodyPr wrap="square">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pic>
        <p:nvPicPr>
          <p:cNvPr id="3" name="Picture 2">
            <a:extLst>
              <a:ext uri="{FF2B5EF4-FFF2-40B4-BE49-F238E27FC236}">
                <a16:creationId xmlns:a16="http://schemas.microsoft.com/office/drawing/2014/main" id="{8CEBF512-84D6-44A6-B340-193D0D6AB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738" y="1113810"/>
            <a:ext cx="6819900" cy="5438775"/>
          </a:xfrm>
          <a:prstGeom prst="rect">
            <a:avLst/>
          </a:prstGeom>
        </p:spPr>
      </p:pic>
    </p:spTree>
    <p:extLst>
      <p:ext uri="{BB962C8B-B14F-4D97-AF65-F5344CB8AC3E}">
        <p14:creationId xmlns:p14="http://schemas.microsoft.com/office/powerpoint/2010/main" val="56495867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2201F7-4A77-402D-90F6-4D4095C5A677}"/>
              </a:ext>
            </a:extLst>
          </p:cNvPr>
          <p:cNvSpPr txBox="1"/>
          <p:nvPr/>
        </p:nvSpPr>
        <p:spPr>
          <a:xfrm>
            <a:off x="4221126" y="1468706"/>
            <a:ext cx="7208874" cy="1323439"/>
          </a:xfrm>
          <a:prstGeom prst="rect">
            <a:avLst/>
          </a:prstGeom>
          <a:noFill/>
        </p:spPr>
        <p:txBody>
          <a:bodyPr wrap="square" rtlCol="0" anchor="ctr">
            <a:spAutoFit/>
          </a:bodyPr>
          <a:lstStyle/>
          <a:p>
            <a:pPr algn="ctr"/>
            <a:r>
              <a:rPr lang="en-IN" sz="4000" dirty="0">
                <a:latin typeface="Copperplate Gothic Bold" panose="020E0705020206020404" pitchFamily="34" charset="0"/>
              </a:rPr>
              <a:t>Implementation of the project</a:t>
            </a:r>
          </a:p>
        </p:txBody>
      </p:sp>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8DB50137-9B03-4870-81E9-AEFEC8ED7135}"/>
                  </a:ext>
                </a:extLst>
              </p:cNvPr>
              <p:cNvGraphicFramePr>
                <a:graphicFrameLocks noChangeAspect="1"/>
              </p:cNvGraphicFramePr>
              <p:nvPr>
                <p:extLst>
                  <p:ext uri="{D42A27DB-BD31-4B8C-83A1-F6EECF244321}">
                    <p14:modId xmlns:p14="http://schemas.microsoft.com/office/powerpoint/2010/main" val="2562925708"/>
                  </p:ext>
                </p:extLst>
              </p:nvPr>
            </p:nvGraphicFramePr>
            <p:xfrm>
              <a:off x="762000" y="611456"/>
              <a:ext cx="1708952" cy="1714500"/>
            </p:xfrm>
            <a:graphic>
              <a:graphicData uri="http://schemas.microsoft.com/office/powerpoint/2016/slidezoom">
                <pslz:sldZm>
                  <pslz:sldZmObj sldId="271" cId="7967556">
                    <pslz:zmPr id="{EA56B720-06CE-4CEA-A68B-A9E3F0CF8DD0}"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708952" cy="1714500"/>
                        </a:xfrm>
                        <a:prstGeom prst="rect">
                          <a:avLst/>
                        </a:prstGeom>
                        <a:ln w="3175">
                          <a:noFill/>
                        </a:ln>
                      </p166:spPr>
                    </pslz:zmPr>
                  </pslz:sldZmObj>
                </pslz:sldZm>
              </a:graphicData>
            </a:graphic>
          </p:graphicFrame>
        </mc:Choice>
        <mc:Fallback>
          <p:pic>
            <p:nvPicPr>
              <p:cNvPr id="10" name="Slide Zoom 9">
                <a:hlinkClick r:id="rId4" action="ppaction://hlinksldjump"/>
                <a:extLst>
                  <a:ext uri="{FF2B5EF4-FFF2-40B4-BE49-F238E27FC236}">
                    <a16:creationId xmlns:a16="http://schemas.microsoft.com/office/drawing/2014/main" id="{8DB50137-9B03-4870-81E9-AEFEC8ED7135}"/>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762000" y="611456"/>
                <a:ext cx="1708952" cy="17145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6" name="Slide Zoom 15">
                <a:extLst>
                  <a:ext uri="{FF2B5EF4-FFF2-40B4-BE49-F238E27FC236}">
                    <a16:creationId xmlns:a16="http://schemas.microsoft.com/office/drawing/2014/main" id="{F2E76EC0-18D9-4413-9CAB-B773CB70D5D9}"/>
                  </a:ext>
                </a:extLst>
              </p:cNvPr>
              <p:cNvGraphicFramePr>
                <a:graphicFrameLocks noChangeAspect="1"/>
              </p:cNvGraphicFramePr>
              <p:nvPr>
                <p:extLst>
                  <p:ext uri="{D42A27DB-BD31-4B8C-83A1-F6EECF244321}">
                    <p14:modId xmlns:p14="http://schemas.microsoft.com/office/powerpoint/2010/main" val="269323254"/>
                  </p:ext>
                </p:extLst>
              </p:nvPr>
            </p:nvGraphicFramePr>
            <p:xfrm>
              <a:off x="762000" y="4532045"/>
              <a:ext cx="1708952" cy="1714500"/>
            </p:xfrm>
            <a:graphic>
              <a:graphicData uri="http://schemas.microsoft.com/office/powerpoint/2016/slidezoom">
                <pslz:sldZm>
                  <pslz:sldZmObj sldId="283" cId="2546976967">
                    <pslz:zmPr id="{8F4BC7BD-F39E-45FA-BD90-54320181F31B}"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708952" cy="1714500"/>
                        </a:xfrm>
                        <a:prstGeom prst="rect">
                          <a:avLst/>
                        </a:prstGeom>
                        <a:ln w="3175">
                          <a:noFill/>
                        </a:ln>
                      </p166:spPr>
                    </pslz:zmPr>
                  </pslz:sldZmObj>
                </pslz:sldZm>
              </a:graphicData>
            </a:graphic>
          </p:graphicFrame>
        </mc:Choice>
        <mc:Fallback>
          <p:pic>
            <p:nvPicPr>
              <p:cNvPr id="16" name="Slide Zoom 15">
                <a:hlinkClick r:id="rId6" action="ppaction://hlinksldjump"/>
                <a:extLst>
                  <a:ext uri="{FF2B5EF4-FFF2-40B4-BE49-F238E27FC236}">
                    <a16:creationId xmlns:a16="http://schemas.microsoft.com/office/drawing/2014/main" id="{F2E76EC0-18D9-4413-9CAB-B773CB70D5D9}"/>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762000" y="4532045"/>
                <a:ext cx="1708952" cy="1714500"/>
              </a:xfrm>
              <a:prstGeom prst="rect">
                <a:avLst/>
              </a:prstGeom>
              <a:ln w="3175">
                <a:noFill/>
              </a:ln>
            </p:spPr>
          </p:pic>
        </mc:Fallback>
      </mc:AlternateContent>
    </p:spTree>
    <p:extLst>
      <p:ext uri="{BB962C8B-B14F-4D97-AF65-F5344CB8AC3E}">
        <p14:creationId xmlns:p14="http://schemas.microsoft.com/office/powerpoint/2010/main" val="155500434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A0BC51-3412-4958-A4EB-2822F368BFC6}"/>
              </a:ext>
            </a:extLst>
          </p:cNvPr>
          <p:cNvSpPr>
            <a:spLocks noGrp="1"/>
          </p:cNvSpPr>
          <p:nvPr>
            <p:ph type="title"/>
          </p:nvPr>
        </p:nvSpPr>
        <p:spPr>
          <a:xfrm>
            <a:off x="677334" y="609600"/>
            <a:ext cx="8596668" cy="1320800"/>
          </a:xfrm>
        </p:spPr>
        <p:txBody>
          <a:bodyPr anchor="ctr"/>
          <a:lstStyle/>
          <a:p>
            <a:pPr algn="ctr"/>
            <a:r>
              <a:rPr lang="en-IN" sz="3600" dirty="0">
                <a:solidFill>
                  <a:schemeClr val="tx1"/>
                </a:solidFill>
                <a:latin typeface="Times New Roman" panose="02020603050405020304" pitchFamily="18" charset="0"/>
                <a:cs typeface="Times New Roman" panose="02020603050405020304" pitchFamily="18" charset="0"/>
              </a:rPr>
              <a:t>FLUTTER</a:t>
            </a:r>
            <a:endParaRPr lang="en-IN" dirty="0">
              <a:solidFill>
                <a:schemeClr val="tx1"/>
              </a:solidFill>
            </a:endParaRPr>
          </a:p>
        </p:txBody>
      </p:sp>
      <p:sp>
        <p:nvSpPr>
          <p:cNvPr id="5" name="TextBox 4">
            <a:extLst>
              <a:ext uri="{FF2B5EF4-FFF2-40B4-BE49-F238E27FC236}">
                <a16:creationId xmlns:a16="http://schemas.microsoft.com/office/drawing/2014/main" id="{4D02BF87-7EC8-4F05-984B-CB8D27E64274}"/>
              </a:ext>
            </a:extLst>
          </p:cNvPr>
          <p:cNvSpPr txBox="1"/>
          <p:nvPr/>
        </p:nvSpPr>
        <p:spPr>
          <a:xfrm>
            <a:off x="579120" y="175527"/>
            <a:ext cx="6075680" cy="923330"/>
          </a:xfrm>
          <a:prstGeom prst="rect">
            <a:avLst/>
          </a:prstGeom>
          <a:noFill/>
        </p:spPr>
        <p:txBody>
          <a:bodyPr wrap="square" rtlCol="0">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pic>
        <p:nvPicPr>
          <p:cNvPr id="6" name="Picture 2" descr="Flutter – Medium">
            <a:extLst>
              <a:ext uri="{FF2B5EF4-FFF2-40B4-BE49-F238E27FC236}">
                <a16:creationId xmlns:a16="http://schemas.microsoft.com/office/drawing/2014/main" id="{2FEFFE24-DAA6-41A7-82D5-51F29ADCB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868" y="1918914"/>
            <a:ext cx="3020171" cy="30201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7F42C18-9D10-4BBB-ACBA-75AD2B8FDF92}"/>
              </a:ext>
            </a:extLst>
          </p:cNvPr>
          <p:cNvSpPr txBox="1"/>
          <p:nvPr/>
        </p:nvSpPr>
        <p:spPr>
          <a:xfrm>
            <a:off x="4975667" y="1930400"/>
            <a:ext cx="4614899" cy="2677656"/>
          </a:xfrm>
          <a:prstGeom prst="rect">
            <a:avLst/>
          </a:prstGeom>
          <a:noFill/>
        </p:spPr>
        <p:txBody>
          <a:bodyPr wrap="square" rtlCol="0">
            <a:spAutoFit/>
          </a:bodyPr>
          <a:lstStyle/>
          <a:p>
            <a:r>
              <a:rPr lang="en-US" sz="2800" dirty="0">
                <a:latin typeface="Bahnschrift Light SemiCondensed" panose="020B0502040204020203" pitchFamily="34" charset="0"/>
              </a:rPr>
              <a:t>Flutter is a free and open source Google mobile UI framework that provides a fast and expressive way for developers to build native apps on both IOS and Android.</a:t>
            </a:r>
            <a:endParaRPr lang="en-IN" sz="4000" dirty="0">
              <a:latin typeface="Bahnschrift Light SemiCondensed" panose="020B0502040204020203" pitchFamily="34" charset="0"/>
            </a:endParaRPr>
          </a:p>
        </p:txBody>
      </p:sp>
    </p:spTree>
    <p:extLst>
      <p:ext uri="{BB962C8B-B14F-4D97-AF65-F5344CB8AC3E}">
        <p14:creationId xmlns:p14="http://schemas.microsoft.com/office/powerpoint/2010/main" val="796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F1AA6E-0308-4B7D-8178-B512FE961E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5679" y="1809000"/>
            <a:ext cx="1534733" cy="3240000"/>
          </a:xfrm>
          <a:prstGeom prst="rect">
            <a:avLst/>
          </a:prstGeom>
        </p:spPr>
      </p:pic>
      <p:pic>
        <p:nvPicPr>
          <p:cNvPr id="9" name="Picture 8">
            <a:extLst>
              <a:ext uri="{FF2B5EF4-FFF2-40B4-BE49-F238E27FC236}">
                <a16:creationId xmlns:a16="http://schemas.microsoft.com/office/drawing/2014/main" id="{ECB36AEE-1CE5-40C5-8F66-8E1EB1E6DE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3896" y="2290333"/>
            <a:ext cx="1023157" cy="2160000"/>
          </a:xfrm>
          <a:prstGeom prst="rect">
            <a:avLst/>
          </a:prstGeom>
        </p:spPr>
      </p:pic>
      <p:pic>
        <p:nvPicPr>
          <p:cNvPr id="13" name="Picture 12">
            <a:extLst>
              <a:ext uri="{FF2B5EF4-FFF2-40B4-BE49-F238E27FC236}">
                <a16:creationId xmlns:a16="http://schemas.microsoft.com/office/drawing/2014/main" id="{4D7CC966-5ECB-4DFC-A3D5-DA14BAC50B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349" y="2291483"/>
            <a:ext cx="1023157" cy="2160000"/>
          </a:xfrm>
          <a:prstGeom prst="rect">
            <a:avLst/>
          </a:prstGeom>
        </p:spPr>
      </p:pic>
      <p:pic>
        <p:nvPicPr>
          <p:cNvPr id="15" name="Picture 14">
            <a:extLst>
              <a:ext uri="{FF2B5EF4-FFF2-40B4-BE49-F238E27FC236}">
                <a16:creationId xmlns:a16="http://schemas.microsoft.com/office/drawing/2014/main" id="{699E5924-7FE7-493F-A2A0-32CC609B02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842" y="1269000"/>
            <a:ext cx="2046315" cy="4320000"/>
          </a:xfrm>
          <a:prstGeom prst="rect">
            <a:avLst/>
          </a:prstGeom>
        </p:spPr>
      </p:pic>
      <p:pic>
        <p:nvPicPr>
          <p:cNvPr id="19" name="Picture 18">
            <a:extLst>
              <a:ext uri="{FF2B5EF4-FFF2-40B4-BE49-F238E27FC236}">
                <a16:creationId xmlns:a16="http://schemas.microsoft.com/office/drawing/2014/main" id="{7880D95F-82CA-4779-9322-268283913E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1588" y="1809000"/>
            <a:ext cx="1534733" cy="3240000"/>
          </a:xfrm>
          <a:prstGeom prst="rect">
            <a:avLst/>
          </a:prstGeom>
        </p:spPr>
      </p:pic>
      <p:sp>
        <p:nvSpPr>
          <p:cNvPr id="22" name="TextBox 21">
            <a:extLst>
              <a:ext uri="{FF2B5EF4-FFF2-40B4-BE49-F238E27FC236}">
                <a16:creationId xmlns:a16="http://schemas.microsoft.com/office/drawing/2014/main" id="{7FA1B38B-5B42-49D0-82E8-FE5499306FA9}"/>
              </a:ext>
            </a:extLst>
          </p:cNvPr>
          <p:cNvSpPr txBox="1"/>
          <p:nvPr/>
        </p:nvSpPr>
        <p:spPr>
          <a:xfrm>
            <a:off x="4598181" y="745780"/>
            <a:ext cx="2995638" cy="523220"/>
          </a:xfrm>
          <a:prstGeom prst="rect">
            <a:avLst/>
          </a:prstGeom>
          <a:noFill/>
        </p:spPr>
        <p:txBody>
          <a:bodyPr wrap="square" rtlCol="0">
            <a:spAutoFit/>
          </a:bodyPr>
          <a:lstStyle/>
          <a:p>
            <a:pPr algn="ctr"/>
            <a:r>
              <a:rPr lang="en-IN" sz="2800" dirty="0">
                <a:latin typeface="Bahnschrift Condensed" panose="020B0502040204020203" pitchFamily="34" charset="0"/>
              </a:rPr>
              <a:t>REVIVE.LY PAGE</a:t>
            </a:r>
          </a:p>
        </p:txBody>
      </p:sp>
    </p:spTree>
    <p:extLst>
      <p:ext uri="{BB962C8B-B14F-4D97-AF65-F5344CB8AC3E}">
        <p14:creationId xmlns:p14="http://schemas.microsoft.com/office/powerpoint/2010/main" val="1018093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36AEE-1CE5-40C5-8F66-8E1EB1E6D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588" y="1809000"/>
            <a:ext cx="1534736" cy="3240000"/>
          </a:xfrm>
          <a:prstGeom prst="rect">
            <a:avLst/>
          </a:prstGeom>
        </p:spPr>
      </p:pic>
      <p:pic>
        <p:nvPicPr>
          <p:cNvPr id="15" name="Picture 14">
            <a:extLst>
              <a:ext uri="{FF2B5EF4-FFF2-40B4-BE49-F238E27FC236}">
                <a16:creationId xmlns:a16="http://schemas.microsoft.com/office/drawing/2014/main" id="{699E5924-7FE7-493F-A2A0-32CC609B0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8589" y="1809000"/>
            <a:ext cx="1534736" cy="3240000"/>
          </a:xfrm>
          <a:prstGeom prst="rect">
            <a:avLst/>
          </a:prstGeom>
        </p:spPr>
      </p:pic>
      <p:pic>
        <p:nvPicPr>
          <p:cNvPr id="19" name="Picture 18">
            <a:extLst>
              <a:ext uri="{FF2B5EF4-FFF2-40B4-BE49-F238E27FC236}">
                <a16:creationId xmlns:a16="http://schemas.microsoft.com/office/drawing/2014/main" id="{7880D95F-82CA-4779-9322-268283913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844" y="1269000"/>
            <a:ext cx="2046311" cy="4320000"/>
          </a:xfrm>
          <a:prstGeom prst="rect">
            <a:avLst/>
          </a:prstGeom>
        </p:spPr>
      </p:pic>
      <p:sp>
        <p:nvSpPr>
          <p:cNvPr id="22" name="TextBox 21">
            <a:extLst>
              <a:ext uri="{FF2B5EF4-FFF2-40B4-BE49-F238E27FC236}">
                <a16:creationId xmlns:a16="http://schemas.microsoft.com/office/drawing/2014/main" id="{7FA1B38B-5B42-49D0-82E8-FE5499306FA9}"/>
              </a:ext>
            </a:extLst>
          </p:cNvPr>
          <p:cNvSpPr txBox="1"/>
          <p:nvPr/>
        </p:nvSpPr>
        <p:spPr>
          <a:xfrm>
            <a:off x="4598181" y="745780"/>
            <a:ext cx="2995638" cy="523220"/>
          </a:xfrm>
          <a:prstGeom prst="rect">
            <a:avLst/>
          </a:prstGeom>
          <a:noFill/>
        </p:spPr>
        <p:txBody>
          <a:bodyPr wrap="square" rtlCol="0">
            <a:spAutoFit/>
          </a:bodyPr>
          <a:lstStyle/>
          <a:p>
            <a:pPr algn="ctr"/>
            <a:r>
              <a:rPr lang="en-IN" sz="2800" dirty="0">
                <a:latin typeface="Bahnschrift Condensed" panose="020B0502040204020203" pitchFamily="34" charset="0"/>
              </a:rPr>
              <a:t>REGISTRATION PAGE</a:t>
            </a:r>
          </a:p>
        </p:txBody>
      </p:sp>
      <p:pic>
        <p:nvPicPr>
          <p:cNvPr id="4" name="Picture 3">
            <a:extLst>
              <a:ext uri="{FF2B5EF4-FFF2-40B4-BE49-F238E27FC236}">
                <a16:creationId xmlns:a16="http://schemas.microsoft.com/office/drawing/2014/main" id="{0074BACD-D17D-4E42-B05F-EAC42E70A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03895" y="2349000"/>
            <a:ext cx="1023158" cy="2160000"/>
          </a:xfrm>
          <a:prstGeom prst="rect">
            <a:avLst/>
          </a:prstGeom>
        </p:spPr>
      </p:pic>
      <p:pic>
        <p:nvPicPr>
          <p:cNvPr id="6" name="Picture 5">
            <a:extLst>
              <a:ext uri="{FF2B5EF4-FFF2-40B4-BE49-F238E27FC236}">
                <a16:creationId xmlns:a16="http://schemas.microsoft.com/office/drawing/2014/main" id="{4B442668-F958-4B4E-B69B-B477880208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4947" y="2349000"/>
            <a:ext cx="1023158" cy="2160000"/>
          </a:xfrm>
          <a:prstGeom prst="rect">
            <a:avLst/>
          </a:prstGeom>
        </p:spPr>
      </p:pic>
    </p:spTree>
    <p:extLst>
      <p:ext uri="{BB962C8B-B14F-4D97-AF65-F5344CB8AC3E}">
        <p14:creationId xmlns:p14="http://schemas.microsoft.com/office/powerpoint/2010/main" val="25871576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36AEE-1CE5-40C5-8F66-8E1EB1E6D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2842" y="1269000"/>
            <a:ext cx="2046315" cy="4320000"/>
          </a:xfrm>
          <a:prstGeom prst="rect">
            <a:avLst/>
          </a:prstGeom>
        </p:spPr>
      </p:pic>
      <p:pic>
        <p:nvPicPr>
          <p:cNvPr id="15" name="Picture 14">
            <a:extLst>
              <a:ext uri="{FF2B5EF4-FFF2-40B4-BE49-F238E27FC236}">
                <a16:creationId xmlns:a16="http://schemas.microsoft.com/office/drawing/2014/main" id="{699E5924-7FE7-493F-A2A0-32CC609B02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47" y="2418112"/>
            <a:ext cx="1023157" cy="2160000"/>
          </a:xfrm>
          <a:prstGeom prst="rect">
            <a:avLst/>
          </a:prstGeom>
        </p:spPr>
      </p:pic>
      <p:pic>
        <p:nvPicPr>
          <p:cNvPr id="19" name="Picture 18">
            <a:extLst>
              <a:ext uri="{FF2B5EF4-FFF2-40B4-BE49-F238E27FC236}">
                <a16:creationId xmlns:a16="http://schemas.microsoft.com/office/drawing/2014/main" id="{7880D95F-82CA-4779-9322-268283913E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8258" y="1878112"/>
            <a:ext cx="1534733" cy="3240000"/>
          </a:xfrm>
          <a:prstGeom prst="rect">
            <a:avLst/>
          </a:prstGeom>
        </p:spPr>
      </p:pic>
      <p:sp>
        <p:nvSpPr>
          <p:cNvPr id="22" name="TextBox 21">
            <a:extLst>
              <a:ext uri="{FF2B5EF4-FFF2-40B4-BE49-F238E27FC236}">
                <a16:creationId xmlns:a16="http://schemas.microsoft.com/office/drawing/2014/main" id="{7FA1B38B-5B42-49D0-82E8-FE5499306FA9}"/>
              </a:ext>
            </a:extLst>
          </p:cNvPr>
          <p:cNvSpPr txBox="1"/>
          <p:nvPr/>
        </p:nvSpPr>
        <p:spPr>
          <a:xfrm>
            <a:off x="4598181" y="745780"/>
            <a:ext cx="2995638" cy="523220"/>
          </a:xfrm>
          <a:prstGeom prst="rect">
            <a:avLst/>
          </a:prstGeom>
          <a:noFill/>
        </p:spPr>
        <p:txBody>
          <a:bodyPr wrap="square" rtlCol="0">
            <a:spAutoFit/>
          </a:bodyPr>
          <a:lstStyle/>
          <a:p>
            <a:pPr algn="ctr"/>
            <a:r>
              <a:rPr lang="en-IN" sz="2800" dirty="0">
                <a:latin typeface="Bahnschrift Condensed" panose="020B0502040204020203" pitchFamily="34" charset="0"/>
              </a:rPr>
              <a:t>LOGIN PAGE</a:t>
            </a:r>
          </a:p>
        </p:txBody>
      </p:sp>
      <p:pic>
        <p:nvPicPr>
          <p:cNvPr id="4" name="Picture 3">
            <a:extLst>
              <a:ext uri="{FF2B5EF4-FFF2-40B4-BE49-F238E27FC236}">
                <a16:creationId xmlns:a16="http://schemas.microsoft.com/office/drawing/2014/main" id="{0074BACD-D17D-4E42-B05F-EAC42E70A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9008" y="1947691"/>
            <a:ext cx="1534738" cy="3240000"/>
          </a:xfrm>
          <a:prstGeom prst="rect">
            <a:avLst/>
          </a:prstGeom>
        </p:spPr>
      </p:pic>
      <p:pic>
        <p:nvPicPr>
          <p:cNvPr id="5" name="Picture 4">
            <a:extLst>
              <a:ext uri="{FF2B5EF4-FFF2-40B4-BE49-F238E27FC236}">
                <a16:creationId xmlns:a16="http://schemas.microsoft.com/office/drawing/2014/main" id="{83BFAF8E-6CE4-46C3-B323-26A97B0104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3895" y="2349000"/>
            <a:ext cx="1023158" cy="2160000"/>
          </a:xfrm>
          <a:prstGeom prst="rect">
            <a:avLst/>
          </a:prstGeom>
        </p:spPr>
      </p:pic>
    </p:spTree>
    <p:extLst>
      <p:ext uri="{BB962C8B-B14F-4D97-AF65-F5344CB8AC3E}">
        <p14:creationId xmlns:p14="http://schemas.microsoft.com/office/powerpoint/2010/main" val="3876389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7999275-3A6F-4D3E-8E9E-51F883AD282C}"/>
              </a:ext>
            </a:extLst>
          </p:cNvPr>
          <p:cNvSpPr txBox="1"/>
          <p:nvPr/>
        </p:nvSpPr>
        <p:spPr>
          <a:xfrm>
            <a:off x="4221126" y="1468706"/>
            <a:ext cx="7208874" cy="1323439"/>
          </a:xfrm>
          <a:prstGeom prst="rect">
            <a:avLst/>
          </a:prstGeom>
          <a:noFill/>
        </p:spPr>
        <p:txBody>
          <a:bodyPr wrap="square" rtlCol="0" anchor="ctr">
            <a:spAutoFit/>
          </a:bodyPr>
          <a:lstStyle/>
          <a:p>
            <a:pPr algn="ctr"/>
            <a:r>
              <a:rPr lang="en-IN" sz="4000" dirty="0">
                <a:latin typeface="Copperplate Gothic Bold" panose="020E0705020206020404" pitchFamily="34" charset="0"/>
              </a:rPr>
              <a:t>BREAKDOWN OF PROBLEM STATEMENT</a:t>
            </a:r>
          </a:p>
        </p:txBody>
      </p:sp>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F604A9AF-6102-40E8-8739-E4E25D14C72B}"/>
                  </a:ext>
                </a:extLst>
              </p:cNvPr>
              <p:cNvGraphicFramePr>
                <a:graphicFrameLocks noChangeAspect="1"/>
              </p:cNvGraphicFramePr>
              <p:nvPr>
                <p:extLst>
                  <p:ext uri="{D42A27DB-BD31-4B8C-83A1-F6EECF244321}">
                    <p14:modId xmlns:p14="http://schemas.microsoft.com/office/powerpoint/2010/main" val="123681930"/>
                  </p:ext>
                </p:extLst>
              </p:nvPr>
            </p:nvGraphicFramePr>
            <p:xfrm>
              <a:off x="1712186" y="672509"/>
              <a:ext cx="1792669" cy="1714500"/>
            </p:xfrm>
            <a:graphic>
              <a:graphicData uri="http://schemas.microsoft.com/office/powerpoint/2016/slidezoom">
                <pslz:sldZm>
                  <pslz:sldZmObj sldId="258" cId="1128087205">
                    <pslz:zmPr id="{CD067988-2C85-4C8D-A17F-4D1A4AD5946F}"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792669" cy="1714500"/>
                        </a:xfrm>
                        <a:prstGeom prst="rect">
                          <a:avLst/>
                        </a:prstGeom>
                        <a:ln w="3175">
                          <a:noFill/>
                        </a:ln>
                      </p166:spPr>
                    </pslz:zmPr>
                  </pslz:sldZmObj>
                </pslz:sldZm>
              </a:graphicData>
            </a:graphic>
          </p:graphicFrame>
        </mc:Choice>
        <mc:Fallback>
          <p:pic>
            <p:nvPicPr>
              <p:cNvPr id="11" name="Slide Zoom 10">
                <a:hlinkClick r:id="rId4" action="ppaction://hlinksldjump"/>
                <a:extLst>
                  <a:ext uri="{FF2B5EF4-FFF2-40B4-BE49-F238E27FC236}">
                    <a16:creationId xmlns:a16="http://schemas.microsoft.com/office/drawing/2014/main" id="{F604A9AF-6102-40E8-8739-E4E25D14C72B}"/>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1712186" y="672509"/>
                <a:ext cx="1792669" cy="17145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8" name="Slide Zoom 17">
                <a:extLst>
                  <a:ext uri="{FF2B5EF4-FFF2-40B4-BE49-F238E27FC236}">
                    <a16:creationId xmlns:a16="http://schemas.microsoft.com/office/drawing/2014/main" id="{5CC29979-346E-4C61-A362-D2B45C5C0B0B}"/>
                  </a:ext>
                </a:extLst>
              </p:cNvPr>
              <p:cNvGraphicFramePr>
                <a:graphicFrameLocks noChangeAspect="1"/>
              </p:cNvGraphicFramePr>
              <p:nvPr>
                <p:extLst>
                  <p:ext uri="{D42A27DB-BD31-4B8C-83A1-F6EECF244321}">
                    <p14:modId xmlns:p14="http://schemas.microsoft.com/office/powerpoint/2010/main" val="2665434285"/>
                  </p:ext>
                </p:extLst>
              </p:nvPr>
            </p:nvGraphicFramePr>
            <p:xfrm>
              <a:off x="425646" y="3269512"/>
              <a:ext cx="1790311" cy="1714500"/>
            </p:xfrm>
            <a:graphic>
              <a:graphicData uri="http://schemas.microsoft.com/office/powerpoint/2016/slidezoom">
                <pslz:sldZm>
                  <pslz:sldZmObj sldId="259" cId="2535764993">
                    <pslz:zmPr id="{BF26DDE2-2189-4550-AE3D-216CEDE3EDF5}" returnToParent="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790311" cy="1714500"/>
                        </a:xfrm>
                        <a:prstGeom prst="rect">
                          <a:avLst/>
                        </a:prstGeom>
                        <a:ln w="3175">
                          <a:noFill/>
                        </a:ln>
                      </p166:spPr>
                    </pslz:zmPr>
                  </pslz:sldZmObj>
                </pslz:sldZm>
              </a:graphicData>
            </a:graphic>
          </p:graphicFrame>
        </mc:Choice>
        <mc:Fallback>
          <p:pic>
            <p:nvPicPr>
              <p:cNvPr id="18" name="Slide Zoom 17">
                <a:hlinkClick r:id="rId6" action="ppaction://hlinksldjump"/>
                <a:extLst>
                  <a:ext uri="{FF2B5EF4-FFF2-40B4-BE49-F238E27FC236}">
                    <a16:creationId xmlns:a16="http://schemas.microsoft.com/office/drawing/2014/main" id="{5CC29979-346E-4C61-A362-D2B45C5C0B0B}"/>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25646" y="3269512"/>
                <a:ext cx="1790311" cy="17145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24" name="Slide Zoom 23">
                <a:extLst>
                  <a:ext uri="{FF2B5EF4-FFF2-40B4-BE49-F238E27FC236}">
                    <a16:creationId xmlns:a16="http://schemas.microsoft.com/office/drawing/2014/main" id="{BD0A682E-31A6-4D6A-AF06-3DEB644A6242}"/>
                  </a:ext>
                </a:extLst>
              </p:cNvPr>
              <p:cNvGraphicFramePr>
                <a:graphicFrameLocks noChangeAspect="1"/>
              </p:cNvGraphicFramePr>
              <p:nvPr>
                <p:extLst>
                  <p:ext uri="{D42A27DB-BD31-4B8C-83A1-F6EECF244321}">
                    <p14:modId xmlns:p14="http://schemas.microsoft.com/office/powerpoint/2010/main" val="2786237882"/>
                  </p:ext>
                </p:extLst>
              </p:nvPr>
            </p:nvGraphicFramePr>
            <p:xfrm>
              <a:off x="3504855" y="4635796"/>
              <a:ext cx="1987335" cy="1791503"/>
            </p:xfrm>
            <a:graphic>
              <a:graphicData uri="http://schemas.microsoft.com/office/powerpoint/2016/slidezoom">
                <pslz:sldZm>
                  <pslz:sldZmObj sldId="262" cId="3920921980">
                    <pslz:zmPr id="{91CA6EC3-3164-4359-9332-0FE512028670}"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987335" cy="1791503"/>
                        </a:xfrm>
                        <a:prstGeom prst="rect">
                          <a:avLst/>
                        </a:prstGeom>
                        <a:ln w="3175">
                          <a:noFill/>
                        </a:ln>
                      </p166:spPr>
                    </pslz:zmPr>
                  </pslz:sldZmObj>
                </pslz:sldZm>
              </a:graphicData>
            </a:graphic>
          </p:graphicFrame>
        </mc:Choice>
        <mc:Fallback>
          <p:pic>
            <p:nvPicPr>
              <p:cNvPr id="24" name="Slide Zoom 23">
                <a:hlinkClick r:id="rId8" action="ppaction://hlinksldjump"/>
                <a:extLst>
                  <a:ext uri="{FF2B5EF4-FFF2-40B4-BE49-F238E27FC236}">
                    <a16:creationId xmlns:a16="http://schemas.microsoft.com/office/drawing/2014/main" id="{BD0A682E-31A6-4D6A-AF06-3DEB644A6242}"/>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504855" y="4635796"/>
                <a:ext cx="1987335" cy="1791503"/>
              </a:xfrm>
              <a:prstGeom prst="rect">
                <a:avLst/>
              </a:prstGeom>
              <a:ln w="3175">
                <a:noFill/>
              </a:ln>
            </p:spPr>
          </p:pic>
        </mc:Fallback>
      </mc:AlternateContent>
    </p:spTree>
    <p:extLst>
      <p:ext uri="{BB962C8B-B14F-4D97-AF65-F5344CB8AC3E}">
        <p14:creationId xmlns:p14="http://schemas.microsoft.com/office/powerpoint/2010/main" val="40041848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36AEE-1CE5-40C5-8F66-8E1EB1E6D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8251" y="1947691"/>
            <a:ext cx="1534736" cy="3240000"/>
          </a:xfrm>
          <a:prstGeom prst="rect">
            <a:avLst/>
          </a:prstGeom>
        </p:spPr>
      </p:pic>
      <p:pic>
        <p:nvPicPr>
          <p:cNvPr id="19" name="Picture 18">
            <a:extLst>
              <a:ext uri="{FF2B5EF4-FFF2-40B4-BE49-F238E27FC236}">
                <a16:creationId xmlns:a16="http://schemas.microsoft.com/office/drawing/2014/main" id="{7880D95F-82CA-4779-9322-268283913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947" y="2349000"/>
            <a:ext cx="1023155" cy="2160000"/>
          </a:xfrm>
          <a:prstGeom prst="rect">
            <a:avLst/>
          </a:prstGeom>
        </p:spPr>
      </p:pic>
      <p:sp>
        <p:nvSpPr>
          <p:cNvPr id="22" name="TextBox 21">
            <a:extLst>
              <a:ext uri="{FF2B5EF4-FFF2-40B4-BE49-F238E27FC236}">
                <a16:creationId xmlns:a16="http://schemas.microsoft.com/office/drawing/2014/main" id="{7FA1B38B-5B42-49D0-82E8-FE5499306FA9}"/>
              </a:ext>
            </a:extLst>
          </p:cNvPr>
          <p:cNvSpPr txBox="1"/>
          <p:nvPr/>
        </p:nvSpPr>
        <p:spPr>
          <a:xfrm>
            <a:off x="4598181" y="745780"/>
            <a:ext cx="2995638" cy="523220"/>
          </a:xfrm>
          <a:prstGeom prst="rect">
            <a:avLst/>
          </a:prstGeom>
          <a:noFill/>
        </p:spPr>
        <p:txBody>
          <a:bodyPr wrap="square" rtlCol="0">
            <a:spAutoFit/>
          </a:bodyPr>
          <a:lstStyle/>
          <a:p>
            <a:pPr algn="ctr"/>
            <a:r>
              <a:rPr lang="en-IN" sz="2800" dirty="0">
                <a:latin typeface="Bahnschrift Condensed" panose="020B0502040204020203" pitchFamily="34" charset="0"/>
              </a:rPr>
              <a:t>MAIN PAGE</a:t>
            </a:r>
          </a:p>
        </p:txBody>
      </p:sp>
      <p:pic>
        <p:nvPicPr>
          <p:cNvPr id="4" name="Picture 3">
            <a:extLst>
              <a:ext uri="{FF2B5EF4-FFF2-40B4-BE49-F238E27FC236}">
                <a16:creationId xmlns:a16="http://schemas.microsoft.com/office/drawing/2014/main" id="{0074BACD-D17D-4E42-B05F-EAC42E70A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841" y="1269000"/>
            <a:ext cx="2046317" cy="4320000"/>
          </a:xfrm>
          <a:prstGeom prst="rect">
            <a:avLst/>
          </a:prstGeom>
        </p:spPr>
      </p:pic>
      <p:pic>
        <p:nvPicPr>
          <p:cNvPr id="5" name="Picture 4">
            <a:extLst>
              <a:ext uri="{FF2B5EF4-FFF2-40B4-BE49-F238E27FC236}">
                <a16:creationId xmlns:a16="http://schemas.microsoft.com/office/drawing/2014/main" id="{83BFAF8E-6CE4-46C3-B323-26A97B0104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9012" y="1947691"/>
            <a:ext cx="1534737" cy="3240000"/>
          </a:xfrm>
          <a:prstGeom prst="rect">
            <a:avLst/>
          </a:prstGeom>
        </p:spPr>
      </p:pic>
      <p:pic>
        <p:nvPicPr>
          <p:cNvPr id="3" name="Picture 2">
            <a:extLst>
              <a:ext uri="{FF2B5EF4-FFF2-40B4-BE49-F238E27FC236}">
                <a16:creationId xmlns:a16="http://schemas.microsoft.com/office/drawing/2014/main" id="{F8C5DF46-AD28-4541-ABC6-2CF99EAF6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3895" y="2349000"/>
            <a:ext cx="1023158" cy="2160000"/>
          </a:xfrm>
          <a:prstGeom prst="rect">
            <a:avLst/>
          </a:prstGeom>
        </p:spPr>
      </p:pic>
    </p:spTree>
    <p:extLst>
      <p:ext uri="{BB962C8B-B14F-4D97-AF65-F5344CB8AC3E}">
        <p14:creationId xmlns:p14="http://schemas.microsoft.com/office/powerpoint/2010/main" val="2447670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CB36AEE-1CE5-40C5-8F66-8E1EB1E6D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47" y="2349000"/>
            <a:ext cx="1023157" cy="2160000"/>
          </a:xfrm>
          <a:prstGeom prst="rect">
            <a:avLst/>
          </a:prstGeom>
        </p:spPr>
      </p:pic>
      <p:sp>
        <p:nvSpPr>
          <p:cNvPr id="22" name="TextBox 21">
            <a:extLst>
              <a:ext uri="{FF2B5EF4-FFF2-40B4-BE49-F238E27FC236}">
                <a16:creationId xmlns:a16="http://schemas.microsoft.com/office/drawing/2014/main" id="{7FA1B38B-5B42-49D0-82E8-FE5499306FA9}"/>
              </a:ext>
            </a:extLst>
          </p:cNvPr>
          <p:cNvSpPr txBox="1"/>
          <p:nvPr/>
        </p:nvSpPr>
        <p:spPr>
          <a:xfrm>
            <a:off x="3105393" y="745780"/>
            <a:ext cx="5981214" cy="523220"/>
          </a:xfrm>
          <a:prstGeom prst="rect">
            <a:avLst/>
          </a:prstGeom>
          <a:noFill/>
        </p:spPr>
        <p:txBody>
          <a:bodyPr wrap="square" rtlCol="0">
            <a:spAutoFit/>
          </a:bodyPr>
          <a:lstStyle/>
          <a:p>
            <a:pPr algn="ctr"/>
            <a:r>
              <a:rPr lang="en-IN" sz="2800" dirty="0">
                <a:latin typeface="Bahnschrift Condensed" panose="020B0502040204020203" pitchFamily="34" charset="0"/>
              </a:rPr>
              <a:t>LOCATION OF ALL NEARBY HOSPITALS</a:t>
            </a:r>
          </a:p>
        </p:txBody>
      </p:sp>
      <p:pic>
        <p:nvPicPr>
          <p:cNvPr id="4" name="Picture 3">
            <a:extLst>
              <a:ext uri="{FF2B5EF4-FFF2-40B4-BE49-F238E27FC236}">
                <a16:creationId xmlns:a16="http://schemas.microsoft.com/office/drawing/2014/main" id="{0074BACD-D17D-4E42-B05F-EAC42E70A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250" y="1947691"/>
            <a:ext cx="1534738" cy="3240000"/>
          </a:xfrm>
          <a:prstGeom prst="rect">
            <a:avLst/>
          </a:prstGeom>
        </p:spPr>
      </p:pic>
      <p:pic>
        <p:nvPicPr>
          <p:cNvPr id="5" name="Picture 4">
            <a:extLst>
              <a:ext uri="{FF2B5EF4-FFF2-40B4-BE49-F238E27FC236}">
                <a16:creationId xmlns:a16="http://schemas.microsoft.com/office/drawing/2014/main" id="{83BFAF8E-6CE4-46C3-B323-26A97B0104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842" y="1269000"/>
            <a:ext cx="2046316" cy="4320000"/>
          </a:xfrm>
          <a:prstGeom prst="rect">
            <a:avLst/>
          </a:prstGeom>
        </p:spPr>
      </p:pic>
      <p:pic>
        <p:nvPicPr>
          <p:cNvPr id="3" name="Picture 2">
            <a:extLst>
              <a:ext uri="{FF2B5EF4-FFF2-40B4-BE49-F238E27FC236}">
                <a16:creationId xmlns:a16="http://schemas.microsoft.com/office/drawing/2014/main" id="{F8C5DF46-AD28-4541-ABC6-2CF99EAF67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9012" y="1809000"/>
            <a:ext cx="1534737" cy="3240000"/>
          </a:xfrm>
          <a:prstGeom prst="rect">
            <a:avLst/>
          </a:prstGeom>
        </p:spPr>
      </p:pic>
      <p:pic>
        <p:nvPicPr>
          <p:cNvPr id="6" name="Picture 5">
            <a:extLst>
              <a:ext uri="{FF2B5EF4-FFF2-40B4-BE49-F238E27FC236}">
                <a16:creationId xmlns:a16="http://schemas.microsoft.com/office/drawing/2014/main" id="{2ED4D7C5-9053-4D90-A495-2B9A5D1389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3895" y="2349000"/>
            <a:ext cx="1023158" cy="2160000"/>
          </a:xfrm>
          <a:prstGeom prst="rect">
            <a:avLst/>
          </a:prstGeom>
        </p:spPr>
      </p:pic>
    </p:spTree>
    <p:extLst>
      <p:ext uri="{BB962C8B-B14F-4D97-AF65-F5344CB8AC3E}">
        <p14:creationId xmlns:p14="http://schemas.microsoft.com/office/powerpoint/2010/main" val="1573302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7FA1B38B-5B42-49D0-82E8-FE5499306FA9}"/>
              </a:ext>
            </a:extLst>
          </p:cNvPr>
          <p:cNvSpPr txBox="1"/>
          <p:nvPr/>
        </p:nvSpPr>
        <p:spPr>
          <a:xfrm>
            <a:off x="3105393" y="745780"/>
            <a:ext cx="5981214" cy="523220"/>
          </a:xfrm>
          <a:prstGeom prst="rect">
            <a:avLst/>
          </a:prstGeom>
          <a:noFill/>
        </p:spPr>
        <p:txBody>
          <a:bodyPr wrap="square" rtlCol="0">
            <a:spAutoFit/>
          </a:bodyPr>
          <a:lstStyle/>
          <a:p>
            <a:pPr algn="ctr"/>
            <a:r>
              <a:rPr lang="en-IN" sz="2800" dirty="0">
                <a:latin typeface="Bahnschrift Condensed" panose="020B0502040204020203" pitchFamily="34" charset="0"/>
              </a:rPr>
              <a:t>SIDE MENU</a:t>
            </a:r>
          </a:p>
        </p:txBody>
      </p:sp>
      <p:pic>
        <p:nvPicPr>
          <p:cNvPr id="4" name="Picture 3">
            <a:extLst>
              <a:ext uri="{FF2B5EF4-FFF2-40B4-BE49-F238E27FC236}">
                <a16:creationId xmlns:a16="http://schemas.microsoft.com/office/drawing/2014/main" id="{0074BACD-D17D-4E42-B05F-EAC42E70A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47" y="2349000"/>
            <a:ext cx="1023159" cy="2160000"/>
          </a:xfrm>
          <a:prstGeom prst="rect">
            <a:avLst/>
          </a:prstGeom>
        </p:spPr>
      </p:pic>
      <p:pic>
        <p:nvPicPr>
          <p:cNvPr id="5" name="Picture 4">
            <a:extLst>
              <a:ext uri="{FF2B5EF4-FFF2-40B4-BE49-F238E27FC236}">
                <a16:creationId xmlns:a16="http://schemas.microsoft.com/office/drawing/2014/main" id="{83BFAF8E-6CE4-46C3-B323-26A97B0104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251" y="1809000"/>
            <a:ext cx="1534737" cy="3240000"/>
          </a:xfrm>
          <a:prstGeom prst="rect">
            <a:avLst/>
          </a:prstGeom>
        </p:spPr>
      </p:pic>
      <p:pic>
        <p:nvPicPr>
          <p:cNvPr id="3" name="Picture 2">
            <a:extLst>
              <a:ext uri="{FF2B5EF4-FFF2-40B4-BE49-F238E27FC236}">
                <a16:creationId xmlns:a16="http://schemas.microsoft.com/office/drawing/2014/main" id="{F8C5DF46-AD28-4541-ABC6-2CF99EAF6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842" y="1269000"/>
            <a:ext cx="2046316" cy="4320000"/>
          </a:xfrm>
          <a:prstGeom prst="rect">
            <a:avLst/>
          </a:prstGeom>
        </p:spPr>
      </p:pic>
      <p:pic>
        <p:nvPicPr>
          <p:cNvPr id="6" name="Picture 5">
            <a:extLst>
              <a:ext uri="{FF2B5EF4-FFF2-40B4-BE49-F238E27FC236}">
                <a16:creationId xmlns:a16="http://schemas.microsoft.com/office/drawing/2014/main" id="{2ED4D7C5-9053-4D90-A495-2B9A5D1389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9012" y="1809000"/>
            <a:ext cx="1534737" cy="3240000"/>
          </a:xfrm>
          <a:prstGeom prst="rect">
            <a:avLst/>
          </a:prstGeom>
        </p:spPr>
      </p:pic>
      <p:pic>
        <p:nvPicPr>
          <p:cNvPr id="7" name="Picture 6">
            <a:extLst>
              <a:ext uri="{FF2B5EF4-FFF2-40B4-BE49-F238E27FC236}">
                <a16:creationId xmlns:a16="http://schemas.microsoft.com/office/drawing/2014/main" id="{76B9FA59-353B-4612-8417-71F147DF6C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3895" y="2349000"/>
            <a:ext cx="1023158" cy="2160000"/>
          </a:xfrm>
          <a:prstGeom prst="rect">
            <a:avLst/>
          </a:prstGeom>
        </p:spPr>
      </p:pic>
    </p:spTree>
    <p:extLst>
      <p:ext uri="{BB962C8B-B14F-4D97-AF65-F5344CB8AC3E}">
        <p14:creationId xmlns:p14="http://schemas.microsoft.com/office/powerpoint/2010/main" val="9568194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7FA1B38B-5B42-49D0-82E8-FE5499306FA9}"/>
              </a:ext>
            </a:extLst>
          </p:cNvPr>
          <p:cNvSpPr txBox="1"/>
          <p:nvPr/>
        </p:nvSpPr>
        <p:spPr>
          <a:xfrm>
            <a:off x="3105393" y="745780"/>
            <a:ext cx="5981214" cy="523220"/>
          </a:xfrm>
          <a:prstGeom prst="rect">
            <a:avLst/>
          </a:prstGeom>
          <a:noFill/>
        </p:spPr>
        <p:txBody>
          <a:bodyPr wrap="square" rtlCol="0">
            <a:spAutoFit/>
          </a:bodyPr>
          <a:lstStyle/>
          <a:p>
            <a:pPr algn="ctr"/>
            <a:r>
              <a:rPr lang="en-IN" sz="2800" dirty="0">
                <a:latin typeface="Bahnschrift Condensed" panose="020B0502040204020203" pitchFamily="34" charset="0"/>
              </a:rPr>
              <a:t>AVAILABLE DOCTORS</a:t>
            </a:r>
          </a:p>
        </p:txBody>
      </p:sp>
      <p:pic>
        <p:nvPicPr>
          <p:cNvPr id="5" name="Picture 4">
            <a:extLst>
              <a:ext uri="{FF2B5EF4-FFF2-40B4-BE49-F238E27FC236}">
                <a16:creationId xmlns:a16="http://schemas.microsoft.com/office/drawing/2014/main" id="{83BFAF8E-6CE4-46C3-B323-26A97B0104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47" y="2349000"/>
            <a:ext cx="1023158" cy="2160000"/>
          </a:xfrm>
          <a:prstGeom prst="rect">
            <a:avLst/>
          </a:prstGeom>
        </p:spPr>
      </p:pic>
      <p:pic>
        <p:nvPicPr>
          <p:cNvPr id="3" name="Picture 2">
            <a:extLst>
              <a:ext uri="{FF2B5EF4-FFF2-40B4-BE49-F238E27FC236}">
                <a16:creationId xmlns:a16="http://schemas.microsoft.com/office/drawing/2014/main" id="{F8C5DF46-AD28-4541-ABC6-2CF99EAF67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252" y="1809000"/>
            <a:ext cx="1534737" cy="3240000"/>
          </a:xfrm>
          <a:prstGeom prst="rect">
            <a:avLst/>
          </a:prstGeom>
        </p:spPr>
      </p:pic>
      <p:pic>
        <p:nvPicPr>
          <p:cNvPr id="6" name="Picture 5">
            <a:extLst>
              <a:ext uri="{FF2B5EF4-FFF2-40B4-BE49-F238E27FC236}">
                <a16:creationId xmlns:a16="http://schemas.microsoft.com/office/drawing/2014/main" id="{2ED4D7C5-9053-4D90-A495-2B9A5D1389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842" y="1269000"/>
            <a:ext cx="2046316" cy="4320000"/>
          </a:xfrm>
          <a:prstGeom prst="rect">
            <a:avLst/>
          </a:prstGeom>
        </p:spPr>
      </p:pic>
      <p:pic>
        <p:nvPicPr>
          <p:cNvPr id="7" name="Picture 6">
            <a:extLst>
              <a:ext uri="{FF2B5EF4-FFF2-40B4-BE49-F238E27FC236}">
                <a16:creationId xmlns:a16="http://schemas.microsoft.com/office/drawing/2014/main" id="{76B9FA59-353B-4612-8417-71F147DF6C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9011" y="1809000"/>
            <a:ext cx="1534737" cy="3240000"/>
          </a:xfrm>
          <a:prstGeom prst="rect">
            <a:avLst/>
          </a:prstGeom>
        </p:spPr>
      </p:pic>
      <p:pic>
        <p:nvPicPr>
          <p:cNvPr id="8" name="Picture 7">
            <a:extLst>
              <a:ext uri="{FF2B5EF4-FFF2-40B4-BE49-F238E27FC236}">
                <a16:creationId xmlns:a16="http://schemas.microsoft.com/office/drawing/2014/main" id="{018BE697-87D1-4B39-9F24-7C44F7F9C0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3895" y="2349000"/>
            <a:ext cx="1023158" cy="2160000"/>
          </a:xfrm>
          <a:prstGeom prst="rect">
            <a:avLst/>
          </a:prstGeom>
        </p:spPr>
      </p:pic>
    </p:spTree>
    <p:extLst>
      <p:ext uri="{BB962C8B-B14F-4D97-AF65-F5344CB8AC3E}">
        <p14:creationId xmlns:p14="http://schemas.microsoft.com/office/powerpoint/2010/main" val="28855921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7FA1B38B-5B42-49D0-82E8-FE5499306FA9}"/>
              </a:ext>
            </a:extLst>
          </p:cNvPr>
          <p:cNvSpPr txBox="1"/>
          <p:nvPr/>
        </p:nvSpPr>
        <p:spPr>
          <a:xfrm>
            <a:off x="3105393" y="745780"/>
            <a:ext cx="5981214" cy="523220"/>
          </a:xfrm>
          <a:prstGeom prst="rect">
            <a:avLst/>
          </a:prstGeom>
          <a:noFill/>
        </p:spPr>
        <p:txBody>
          <a:bodyPr wrap="square" rtlCol="0">
            <a:spAutoFit/>
          </a:bodyPr>
          <a:lstStyle/>
          <a:p>
            <a:pPr algn="ctr"/>
            <a:r>
              <a:rPr lang="en-IN" sz="2800" dirty="0">
                <a:latin typeface="Bahnschrift Condensed" panose="020B0502040204020203" pitchFamily="34" charset="0"/>
              </a:rPr>
              <a:t>SEARCH FOR PHARMACIES</a:t>
            </a:r>
          </a:p>
        </p:txBody>
      </p:sp>
      <p:pic>
        <p:nvPicPr>
          <p:cNvPr id="3" name="Picture 2">
            <a:extLst>
              <a:ext uri="{FF2B5EF4-FFF2-40B4-BE49-F238E27FC236}">
                <a16:creationId xmlns:a16="http://schemas.microsoft.com/office/drawing/2014/main" id="{F8C5DF46-AD28-4541-ABC6-2CF99EAF67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47" y="2349000"/>
            <a:ext cx="1023158" cy="2160000"/>
          </a:xfrm>
          <a:prstGeom prst="rect">
            <a:avLst/>
          </a:prstGeom>
        </p:spPr>
      </p:pic>
      <p:pic>
        <p:nvPicPr>
          <p:cNvPr id="6" name="Picture 5">
            <a:extLst>
              <a:ext uri="{FF2B5EF4-FFF2-40B4-BE49-F238E27FC236}">
                <a16:creationId xmlns:a16="http://schemas.microsoft.com/office/drawing/2014/main" id="{2ED4D7C5-9053-4D90-A495-2B9A5D1389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253" y="1809000"/>
            <a:ext cx="1534737" cy="3240000"/>
          </a:xfrm>
          <a:prstGeom prst="rect">
            <a:avLst/>
          </a:prstGeom>
        </p:spPr>
      </p:pic>
      <p:pic>
        <p:nvPicPr>
          <p:cNvPr id="7" name="Picture 6">
            <a:extLst>
              <a:ext uri="{FF2B5EF4-FFF2-40B4-BE49-F238E27FC236}">
                <a16:creationId xmlns:a16="http://schemas.microsoft.com/office/drawing/2014/main" id="{76B9FA59-353B-4612-8417-71F147DF6C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842" y="1269000"/>
            <a:ext cx="2046316" cy="4320000"/>
          </a:xfrm>
          <a:prstGeom prst="rect">
            <a:avLst/>
          </a:prstGeom>
        </p:spPr>
      </p:pic>
      <p:pic>
        <p:nvPicPr>
          <p:cNvPr id="8" name="Picture 7">
            <a:extLst>
              <a:ext uri="{FF2B5EF4-FFF2-40B4-BE49-F238E27FC236}">
                <a16:creationId xmlns:a16="http://schemas.microsoft.com/office/drawing/2014/main" id="{018BE697-87D1-4B39-9F24-7C44F7F9C07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9010" y="1809000"/>
            <a:ext cx="1534737" cy="3240000"/>
          </a:xfrm>
          <a:prstGeom prst="rect">
            <a:avLst/>
          </a:prstGeom>
        </p:spPr>
      </p:pic>
      <p:pic>
        <p:nvPicPr>
          <p:cNvPr id="4" name="Picture 3">
            <a:extLst>
              <a:ext uri="{FF2B5EF4-FFF2-40B4-BE49-F238E27FC236}">
                <a16:creationId xmlns:a16="http://schemas.microsoft.com/office/drawing/2014/main" id="{61A7F649-60DD-4DD3-9905-E07C662725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3895" y="2349000"/>
            <a:ext cx="1023158" cy="2160000"/>
          </a:xfrm>
          <a:prstGeom prst="rect">
            <a:avLst/>
          </a:prstGeom>
        </p:spPr>
      </p:pic>
    </p:spTree>
    <p:extLst>
      <p:ext uri="{BB962C8B-B14F-4D97-AF65-F5344CB8AC3E}">
        <p14:creationId xmlns:p14="http://schemas.microsoft.com/office/powerpoint/2010/main" val="678245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7FA1B38B-5B42-49D0-82E8-FE5499306FA9}"/>
              </a:ext>
            </a:extLst>
          </p:cNvPr>
          <p:cNvSpPr txBox="1"/>
          <p:nvPr/>
        </p:nvSpPr>
        <p:spPr>
          <a:xfrm>
            <a:off x="3105393" y="745780"/>
            <a:ext cx="5981214" cy="523220"/>
          </a:xfrm>
          <a:prstGeom prst="rect">
            <a:avLst/>
          </a:prstGeom>
          <a:noFill/>
        </p:spPr>
        <p:txBody>
          <a:bodyPr wrap="square" rtlCol="0">
            <a:spAutoFit/>
          </a:bodyPr>
          <a:lstStyle/>
          <a:p>
            <a:pPr algn="ctr"/>
            <a:r>
              <a:rPr lang="en-IN" sz="2800" dirty="0">
                <a:latin typeface="Bahnschrift Condensed" panose="020B0502040204020203" pitchFamily="34" charset="0"/>
              </a:rPr>
              <a:t>LOCATION OF ALL NEARBY PHARMACIES</a:t>
            </a:r>
          </a:p>
        </p:txBody>
      </p:sp>
      <p:pic>
        <p:nvPicPr>
          <p:cNvPr id="6" name="Picture 5">
            <a:extLst>
              <a:ext uri="{FF2B5EF4-FFF2-40B4-BE49-F238E27FC236}">
                <a16:creationId xmlns:a16="http://schemas.microsoft.com/office/drawing/2014/main" id="{2ED4D7C5-9053-4D90-A495-2B9A5D138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947" y="2349000"/>
            <a:ext cx="1023158" cy="2160000"/>
          </a:xfrm>
          <a:prstGeom prst="rect">
            <a:avLst/>
          </a:prstGeom>
        </p:spPr>
      </p:pic>
      <p:pic>
        <p:nvPicPr>
          <p:cNvPr id="7" name="Picture 6">
            <a:extLst>
              <a:ext uri="{FF2B5EF4-FFF2-40B4-BE49-F238E27FC236}">
                <a16:creationId xmlns:a16="http://schemas.microsoft.com/office/drawing/2014/main" id="{76B9FA59-353B-4612-8417-71F147DF6C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254" y="1809000"/>
            <a:ext cx="1534737" cy="3240000"/>
          </a:xfrm>
          <a:prstGeom prst="rect">
            <a:avLst/>
          </a:prstGeom>
        </p:spPr>
      </p:pic>
      <p:pic>
        <p:nvPicPr>
          <p:cNvPr id="8" name="Picture 7">
            <a:extLst>
              <a:ext uri="{FF2B5EF4-FFF2-40B4-BE49-F238E27FC236}">
                <a16:creationId xmlns:a16="http://schemas.microsoft.com/office/drawing/2014/main" id="{018BE697-87D1-4B39-9F24-7C44F7F9C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2842" y="1269000"/>
            <a:ext cx="2046316" cy="4320000"/>
          </a:xfrm>
          <a:prstGeom prst="rect">
            <a:avLst/>
          </a:prstGeom>
        </p:spPr>
      </p:pic>
      <p:pic>
        <p:nvPicPr>
          <p:cNvPr id="4" name="Picture 3">
            <a:extLst>
              <a:ext uri="{FF2B5EF4-FFF2-40B4-BE49-F238E27FC236}">
                <a16:creationId xmlns:a16="http://schemas.microsoft.com/office/drawing/2014/main" id="{61A7F649-60DD-4DD3-9905-E07C662725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19009" y="1809000"/>
            <a:ext cx="1534737" cy="3240000"/>
          </a:xfrm>
          <a:prstGeom prst="rect">
            <a:avLst/>
          </a:prstGeom>
        </p:spPr>
      </p:pic>
      <p:pic>
        <p:nvPicPr>
          <p:cNvPr id="5" name="Picture 4">
            <a:extLst>
              <a:ext uri="{FF2B5EF4-FFF2-40B4-BE49-F238E27FC236}">
                <a16:creationId xmlns:a16="http://schemas.microsoft.com/office/drawing/2014/main" id="{5C9ED273-F555-4B58-BBCD-8206062770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03895" y="2349000"/>
            <a:ext cx="1023158" cy="2160000"/>
          </a:xfrm>
          <a:prstGeom prst="rect">
            <a:avLst/>
          </a:prstGeom>
        </p:spPr>
      </p:pic>
    </p:spTree>
    <p:extLst>
      <p:ext uri="{BB962C8B-B14F-4D97-AF65-F5344CB8AC3E}">
        <p14:creationId xmlns:p14="http://schemas.microsoft.com/office/powerpoint/2010/main" val="1584029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297D-E70C-4B35-A5F5-A91424F73BE3}"/>
              </a:ext>
            </a:extLst>
          </p:cNvPr>
          <p:cNvSpPr>
            <a:spLocks noGrp="1"/>
          </p:cNvSpPr>
          <p:nvPr>
            <p:ph type="title"/>
          </p:nvPr>
        </p:nvSpPr>
        <p:spPr/>
        <p:txBody>
          <a:bodyPr/>
          <a:lstStyle/>
          <a:p>
            <a:pPr algn="ctr"/>
            <a:r>
              <a:rPr lang="en-IN" dirty="0"/>
              <a:t>DISSCUSSION FORUM SAMPLE</a:t>
            </a:r>
          </a:p>
        </p:txBody>
      </p:sp>
      <p:pic>
        <p:nvPicPr>
          <p:cNvPr id="4" name="WhatsApp Video 2020-09-11 at 13.58.08">
            <a:hlinkClick r:id="" action="ppaction://media"/>
            <a:extLst>
              <a:ext uri="{FF2B5EF4-FFF2-40B4-BE49-F238E27FC236}">
                <a16:creationId xmlns:a16="http://schemas.microsoft.com/office/drawing/2014/main" id="{08C6A7F5-106B-4D03-A8DC-6E8D47E3F2C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85628" y="1541721"/>
            <a:ext cx="2220743" cy="4688958"/>
          </a:xfrm>
          <a:prstGeom prst="rect">
            <a:avLst/>
          </a:prstGeom>
        </p:spPr>
      </p:pic>
    </p:spTree>
    <p:extLst>
      <p:ext uri="{BB962C8B-B14F-4D97-AF65-F5344CB8AC3E}">
        <p14:creationId xmlns:p14="http://schemas.microsoft.com/office/powerpoint/2010/main" val="5752892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297D-E70C-4B35-A5F5-A91424F73BE3}"/>
              </a:ext>
            </a:extLst>
          </p:cNvPr>
          <p:cNvSpPr>
            <a:spLocks noGrp="1"/>
          </p:cNvSpPr>
          <p:nvPr>
            <p:ph type="title"/>
          </p:nvPr>
        </p:nvSpPr>
        <p:spPr/>
        <p:txBody>
          <a:bodyPr/>
          <a:lstStyle/>
          <a:p>
            <a:pPr algn="ctr"/>
            <a:r>
              <a:rPr lang="en-IN" dirty="0"/>
              <a:t>WORKING OF OUR UI</a:t>
            </a:r>
          </a:p>
        </p:txBody>
      </p:sp>
      <p:pic>
        <p:nvPicPr>
          <p:cNvPr id="3" name="WhatsApp Video 2020-09-11 at 14.54.58">
            <a:hlinkClick r:id="" action="ppaction://media"/>
            <a:extLst>
              <a:ext uri="{FF2B5EF4-FFF2-40B4-BE49-F238E27FC236}">
                <a16:creationId xmlns:a16="http://schemas.microsoft.com/office/drawing/2014/main" id="{EC886667-CEF4-4737-A420-2EC4A39356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5149" y="1354469"/>
            <a:ext cx="2101702" cy="4670449"/>
          </a:xfrm>
          <a:prstGeom prst="rect">
            <a:avLst/>
          </a:prstGeom>
        </p:spPr>
      </p:pic>
      <mc:AlternateContent xmlns:mc="http://schemas.openxmlformats.org/markup-compatibility/2006">
        <mc:Choice xmlns:pslz="http://schemas.microsoft.com/office/powerpoint/2016/slidezoom" Requires="pslz">
          <p:graphicFrame>
            <p:nvGraphicFramePr>
              <p:cNvPr id="6" name="Slide Zoom 5">
                <a:extLst>
                  <a:ext uri="{FF2B5EF4-FFF2-40B4-BE49-F238E27FC236}">
                    <a16:creationId xmlns:a16="http://schemas.microsoft.com/office/drawing/2014/main" id="{CADEA573-EF18-4821-99F2-2FE5596820E8}"/>
                  </a:ext>
                </a:extLst>
              </p:cNvPr>
              <p:cNvGraphicFramePr>
                <a:graphicFrameLocks noChangeAspect="1"/>
              </p:cNvGraphicFramePr>
              <p:nvPr>
                <p:extLst>
                  <p:ext uri="{D42A27DB-BD31-4B8C-83A1-F6EECF244321}">
                    <p14:modId xmlns:p14="http://schemas.microsoft.com/office/powerpoint/2010/main" val="3117775063"/>
                  </p:ext>
                </p:extLst>
              </p:nvPr>
            </p:nvGraphicFramePr>
            <p:xfrm>
              <a:off x="10469968" y="5433237"/>
              <a:ext cx="883832" cy="883832"/>
            </p:xfrm>
            <a:graphic>
              <a:graphicData uri="http://schemas.microsoft.com/office/powerpoint/2016/slidezoom">
                <pslz:sldZm>
                  <pslz:sldZmObj sldId="270" cId="1555004349">
                    <pslz:zmPr id="{486CF6CD-A4F5-4ECC-B2E4-73E98C348FAC}" returnToParent="0" imageType="cover" transitionDur="1000">
                      <p166:blipFill xmlns:p166="http://schemas.microsoft.com/office/powerpoint/2016/6/main">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166:blipFill>
                      <p166:spPr xmlns:p166="http://schemas.microsoft.com/office/powerpoint/2016/6/main">
                        <a:xfrm>
                          <a:off x="0" y="0"/>
                          <a:ext cx="883832" cy="883832"/>
                        </a:xfrm>
                        <a:prstGeom prst="rect">
                          <a:avLst/>
                        </a:prstGeom>
                        <a:solidFill>
                          <a:schemeClr val="tx1"/>
                        </a:solidFill>
                        <a:ln w="3175">
                          <a:noFill/>
                        </a:ln>
                      </p166:spPr>
                    </pslz:zmPr>
                  </pslz:sldZmObj>
                </pslz:sldZm>
              </a:graphicData>
            </a:graphic>
          </p:graphicFrame>
        </mc:Choice>
        <mc:Fallback>
          <p:pic>
            <p:nvPicPr>
              <p:cNvPr id="6" name="Slide Zoom 5">
                <a:hlinkClick r:id="rId7" action="ppaction://hlinksldjump"/>
                <a:extLst>
                  <a:ext uri="{FF2B5EF4-FFF2-40B4-BE49-F238E27FC236}">
                    <a16:creationId xmlns:a16="http://schemas.microsoft.com/office/drawing/2014/main" id="{CADEA573-EF18-4821-99F2-2FE5596820E8}"/>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69968" y="5433237"/>
                <a:ext cx="883832" cy="883832"/>
              </a:xfrm>
              <a:prstGeom prst="rect">
                <a:avLst/>
              </a:prstGeom>
              <a:solidFill>
                <a:schemeClr val="tx1"/>
              </a:solidFill>
              <a:ln w="3175">
                <a:noFill/>
              </a:ln>
            </p:spPr>
          </p:pic>
        </mc:Fallback>
      </mc:AlternateContent>
    </p:spTree>
    <p:extLst>
      <p:ext uri="{BB962C8B-B14F-4D97-AF65-F5344CB8AC3E}">
        <p14:creationId xmlns:p14="http://schemas.microsoft.com/office/powerpoint/2010/main" val="304430973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96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A0BC51-3412-4958-A4EB-2822F368BFC6}"/>
              </a:ext>
            </a:extLst>
          </p:cNvPr>
          <p:cNvSpPr>
            <a:spLocks noGrp="1"/>
          </p:cNvSpPr>
          <p:nvPr>
            <p:ph type="title"/>
          </p:nvPr>
        </p:nvSpPr>
        <p:spPr>
          <a:xfrm>
            <a:off x="677334" y="609600"/>
            <a:ext cx="8596668" cy="1320800"/>
          </a:xfrm>
        </p:spPr>
        <p:txBody>
          <a:bodyPr anchor="ctr"/>
          <a:lstStyle/>
          <a:p>
            <a:pPr algn="ctr"/>
            <a:r>
              <a:rPr lang="en-IN" sz="3600" dirty="0">
                <a:solidFill>
                  <a:schemeClr val="tx1"/>
                </a:solidFill>
                <a:latin typeface="Times New Roman" panose="02020603050405020304" pitchFamily="18" charset="0"/>
                <a:cs typeface="Times New Roman" panose="02020603050405020304" pitchFamily="18" charset="0"/>
              </a:rPr>
              <a:t>FIREBASE</a:t>
            </a:r>
            <a:endParaRPr lang="en-IN" dirty="0">
              <a:solidFill>
                <a:schemeClr val="tx1"/>
              </a:solidFill>
            </a:endParaRPr>
          </a:p>
        </p:txBody>
      </p:sp>
      <p:sp>
        <p:nvSpPr>
          <p:cNvPr id="5" name="TextBox 4">
            <a:extLst>
              <a:ext uri="{FF2B5EF4-FFF2-40B4-BE49-F238E27FC236}">
                <a16:creationId xmlns:a16="http://schemas.microsoft.com/office/drawing/2014/main" id="{4D02BF87-7EC8-4F05-984B-CB8D27E64274}"/>
              </a:ext>
            </a:extLst>
          </p:cNvPr>
          <p:cNvSpPr txBox="1"/>
          <p:nvPr/>
        </p:nvSpPr>
        <p:spPr>
          <a:xfrm>
            <a:off x="579120" y="175527"/>
            <a:ext cx="6075680" cy="923330"/>
          </a:xfrm>
          <a:prstGeom prst="rect">
            <a:avLst/>
          </a:prstGeom>
          <a:noFill/>
        </p:spPr>
        <p:txBody>
          <a:bodyPr wrap="square" rtlCol="0">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sp>
        <p:nvSpPr>
          <p:cNvPr id="7" name="TextBox 6">
            <a:extLst>
              <a:ext uri="{FF2B5EF4-FFF2-40B4-BE49-F238E27FC236}">
                <a16:creationId xmlns:a16="http://schemas.microsoft.com/office/drawing/2014/main" id="{CA048D44-507E-4787-93D0-E47CC4B5D6D8}"/>
              </a:ext>
            </a:extLst>
          </p:cNvPr>
          <p:cNvSpPr txBox="1"/>
          <p:nvPr/>
        </p:nvSpPr>
        <p:spPr>
          <a:xfrm>
            <a:off x="4975667" y="1930400"/>
            <a:ext cx="4614899" cy="3539430"/>
          </a:xfrm>
          <a:prstGeom prst="rect">
            <a:avLst/>
          </a:prstGeom>
          <a:noFill/>
        </p:spPr>
        <p:txBody>
          <a:bodyPr wrap="square" rtlCol="0">
            <a:spAutoFit/>
          </a:bodyPr>
          <a:lstStyle/>
          <a:p>
            <a:r>
              <a:rPr lang="en-US" sz="2800" dirty="0">
                <a:latin typeface="Bahnschrift Light SemiCondensed" panose="020B0502040204020203" pitchFamily="34" charset="0"/>
              </a:rPr>
              <a:t>Firebase is a platform developed by Google for creating mobile and web applications. Firebase Cloud Messaging (FCM) is a cross-platform messaging solution that lets you reliably send messages at no cost.</a:t>
            </a:r>
            <a:endParaRPr lang="en-IN" sz="2800" dirty="0">
              <a:latin typeface="Bahnschrift Light SemiCondensed" panose="020B0502040204020203" pitchFamily="34" charset="0"/>
            </a:endParaRPr>
          </a:p>
        </p:txBody>
      </p:sp>
      <p:pic>
        <p:nvPicPr>
          <p:cNvPr id="8" name="Picture 4" descr="Google Cloud Firestore Basics - Python - Kyle Pericak">
            <a:extLst>
              <a:ext uri="{FF2B5EF4-FFF2-40B4-BE49-F238E27FC236}">
                <a16:creationId xmlns:a16="http://schemas.microsoft.com/office/drawing/2014/main" id="{70383F59-5AA3-4B20-A4FA-4A4CC6EBF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31077"/>
            <a:ext cx="5390807" cy="2246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97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D297D-E70C-4B35-A5F5-A91424F73BE3}"/>
              </a:ext>
            </a:extLst>
          </p:cNvPr>
          <p:cNvSpPr>
            <a:spLocks noGrp="1"/>
          </p:cNvSpPr>
          <p:nvPr>
            <p:ph type="title"/>
          </p:nvPr>
        </p:nvSpPr>
        <p:spPr/>
        <p:txBody>
          <a:bodyPr/>
          <a:lstStyle/>
          <a:p>
            <a:pPr algn="ctr"/>
            <a:r>
              <a:rPr lang="en-IN" dirty="0"/>
              <a:t>BACKEND PROCESS</a:t>
            </a:r>
          </a:p>
        </p:txBody>
      </p:sp>
      <p:pic>
        <p:nvPicPr>
          <p:cNvPr id="4" name="WhatsApp Video 2020-09-11 at 15.59.30">
            <a:hlinkClick r:id="" action="ppaction://media"/>
            <a:extLst>
              <a:ext uri="{FF2B5EF4-FFF2-40B4-BE49-F238E27FC236}">
                <a16:creationId xmlns:a16="http://schemas.microsoft.com/office/drawing/2014/main" id="{A16C9B71-06E3-4FD5-8A84-3BFD24AA8B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8325" y="1395523"/>
            <a:ext cx="7915349" cy="4452384"/>
          </a:xfrm>
          <a:prstGeom prst="rect">
            <a:avLst/>
          </a:prstGeom>
        </p:spPr>
      </p:pic>
    </p:spTree>
    <p:extLst>
      <p:ext uri="{BB962C8B-B14F-4D97-AF65-F5344CB8AC3E}">
        <p14:creationId xmlns:p14="http://schemas.microsoft.com/office/powerpoint/2010/main" val="252033791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Click="0">
        <p15:prstTrans prst="peelOff"/>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6ABDB22-1C11-4E85-A5C4-B8CF9761EABC}"/>
              </a:ext>
            </a:extLst>
          </p:cNvPr>
          <p:cNvSpPr txBox="1"/>
          <p:nvPr/>
        </p:nvSpPr>
        <p:spPr>
          <a:xfrm>
            <a:off x="703580" y="240715"/>
            <a:ext cx="6101080" cy="646331"/>
          </a:xfrm>
          <a:prstGeom prst="rect">
            <a:avLst/>
          </a:prstGeom>
          <a:noFill/>
        </p:spPr>
        <p:txBody>
          <a:bodyPr wrap="square">
            <a:spAutoFit/>
          </a:bodyPr>
          <a:lstStyle/>
          <a:p>
            <a:r>
              <a:rPr lang="en-US" b="1" i="0" dirty="0">
                <a:solidFill>
                  <a:schemeClr val="tx2">
                    <a:lumMod val="40000"/>
                    <a:lumOff val="60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2">
                  <a:lumMod val="40000"/>
                  <a:lumOff val="60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16559578-784F-46E3-8EE0-AF59E7FF9446}"/>
              </a:ext>
            </a:extLst>
          </p:cNvPr>
          <p:cNvSpPr txBox="1"/>
          <p:nvPr/>
        </p:nvSpPr>
        <p:spPr>
          <a:xfrm>
            <a:off x="3469640" y="900332"/>
            <a:ext cx="5252720" cy="1077218"/>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ANALYSIS OF USE-CASE DOCUMENT</a:t>
            </a:r>
          </a:p>
        </p:txBody>
      </p:sp>
      <p:sp>
        <p:nvSpPr>
          <p:cNvPr id="7" name="TextBox 6">
            <a:extLst>
              <a:ext uri="{FF2B5EF4-FFF2-40B4-BE49-F238E27FC236}">
                <a16:creationId xmlns:a16="http://schemas.microsoft.com/office/drawing/2014/main" id="{549611F7-F285-4803-BAD9-045887003053}"/>
              </a:ext>
            </a:extLst>
          </p:cNvPr>
          <p:cNvSpPr txBox="1"/>
          <p:nvPr/>
        </p:nvSpPr>
        <p:spPr>
          <a:xfrm>
            <a:off x="703580" y="1641458"/>
            <a:ext cx="7203440" cy="5078313"/>
          </a:xfrm>
          <a:prstGeom prst="rect">
            <a:avLst/>
          </a:prstGeom>
          <a:noFill/>
        </p:spPr>
        <p:txBody>
          <a:bodyPr wrap="square" rtlCol="0">
            <a:spAutoFit/>
          </a:bodyPr>
          <a:lstStyle/>
          <a:p>
            <a:r>
              <a:rPr lang="en-IN" b="1" dirty="0"/>
              <a:t>USERS:-</a:t>
            </a:r>
          </a:p>
          <a:p>
            <a:r>
              <a:rPr lang="en-IN" dirty="0"/>
              <a:t>	</a:t>
            </a:r>
            <a:r>
              <a:rPr lang="en-IN" sz="1600" dirty="0"/>
              <a:t>- Patients	</a:t>
            </a:r>
          </a:p>
          <a:p>
            <a:r>
              <a:rPr lang="en-IN" sz="1600" dirty="0"/>
              <a:t>	- Hospital administrators	</a:t>
            </a:r>
          </a:p>
          <a:p>
            <a:r>
              <a:rPr lang="en-IN" sz="1600" dirty="0"/>
              <a:t>	- Doctors(General &amp; specialist)(Healthcare providers)	</a:t>
            </a:r>
          </a:p>
          <a:p>
            <a:r>
              <a:rPr lang="en-IN" sz="1600" dirty="0"/>
              <a:t>	- Lab Analyst</a:t>
            </a:r>
          </a:p>
          <a:p>
            <a:endParaRPr lang="en-IN" b="1" dirty="0"/>
          </a:p>
          <a:p>
            <a:r>
              <a:rPr lang="en-IN" b="1" dirty="0"/>
              <a:t>MUST HAVE FEATURES:-</a:t>
            </a:r>
            <a:r>
              <a:rPr lang="en-IN" dirty="0"/>
              <a:t>	</a:t>
            </a:r>
          </a:p>
          <a:p>
            <a:r>
              <a:rPr lang="en-IN" dirty="0"/>
              <a:t>	</a:t>
            </a:r>
            <a:r>
              <a:rPr lang="en-IN" sz="1600" dirty="0"/>
              <a:t>- Bringing all users under the same roof	</a:t>
            </a:r>
          </a:p>
          <a:p>
            <a:r>
              <a:rPr lang="en-IN" sz="1600" dirty="0"/>
              <a:t>	- Store user details(User Profile Maintenance)	</a:t>
            </a:r>
          </a:p>
          <a:p>
            <a:r>
              <a:rPr lang="en-IN" sz="1600" dirty="0"/>
              <a:t>	- Prescription &amp; Appointment Automation	</a:t>
            </a:r>
          </a:p>
          <a:p>
            <a:r>
              <a:rPr lang="en-IN" sz="1600" dirty="0"/>
              <a:t>	- Patient health report generation and analysis	</a:t>
            </a:r>
          </a:p>
          <a:p>
            <a:r>
              <a:rPr lang="en-IN" sz="1600" dirty="0"/>
              <a:t>	- Notification alert system</a:t>
            </a:r>
          </a:p>
          <a:p>
            <a:endParaRPr lang="en-IN" sz="1600" b="1" dirty="0"/>
          </a:p>
          <a:p>
            <a:r>
              <a:rPr lang="en-IN" b="1" dirty="0"/>
              <a:t>GOOD TO HAVE FEATURES:-</a:t>
            </a:r>
            <a:r>
              <a:rPr lang="en-IN" dirty="0"/>
              <a:t>	</a:t>
            </a:r>
          </a:p>
          <a:p>
            <a:r>
              <a:rPr lang="en-IN" dirty="0"/>
              <a:t>	</a:t>
            </a:r>
            <a:r>
              <a:rPr lang="en-IN" sz="1600" dirty="0"/>
              <a:t>- Report analysis	</a:t>
            </a:r>
          </a:p>
          <a:p>
            <a:r>
              <a:rPr lang="en-IN" sz="1600" dirty="0"/>
              <a:t>	- Medication reminders	</a:t>
            </a:r>
          </a:p>
          <a:p>
            <a:r>
              <a:rPr lang="en-IN" sz="1600" dirty="0"/>
              <a:t>	- Discussion forum	</a:t>
            </a:r>
          </a:p>
          <a:p>
            <a:r>
              <a:rPr lang="en-IN" sz="1600" dirty="0"/>
              <a:t>	- Admin access	</a:t>
            </a:r>
          </a:p>
          <a:p>
            <a:r>
              <a:rPr lang="en-IN" sz="1600" dirty="0"/>
              <a:t>	- Log maintenance</a:t>
            </a:r>
          </a:p>
        </p:txBody>
      </p:sp>
    </p:spTree>
    <p:extLst>
      <p:ext uri="{BB962C8B-B14F-4D97-AF65-F5344CB8AC3E}">
        <p14:creationId xmlns:p14="http://schemas.microsoft.com/office/powerpoint/2010/main" val="11280872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F9C6D9B-F02C-4038-8C12-386BB61920C4}"/>
              </a:ext>
            </a:extLst>
          </p:cNvPr>
          <p:cNvSpPr/>
          <p:nvPr/>
        </p:nvSpPr>
        <p:spPr>
          <a:xfrm>
            <a:off x="0" y="-223284"/>
            <a:ext cx="12192000" cy="6858000"/>
          </a:xfrm>
          <a:prstGeom prst="rect">
            <a:avLst/>
          </a:prstGeom>
          <a:ln>
            <a:noFill/>
          </a:ln>
          <a:effectLst>
            <a:outerShdw blurRad="50800" dist="50800" dir="5400000" algn="ctr" rotWithShape="0">
              <a:srgbClr val="093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9" name="TextBox 38">
            <a:extLst>
              <a:ext uri="{FF2B5EF4-FFF2-40B4-BE49-F238E27FC236}">
                <a16:creationId xmlns:a16="http://schemas.microsoft.com/office/drawing/2014/main" id="{4796AE07-870B-4B78-81BE-3B9984FB44D4}"/>
              </a:ext>
            </a:extLst>
          </p:cNvPr>
          <p:cNvSpPr txBox="1"/>
          <p:nvPr/>
        </p:nvSpPr>
        <p:spPr>
          <a:xfrm flipH="1">
            <a:off x="-94602" y="2967335"/>
            <a:ext cx="12381204" cy="923330"/>
          </a:xfrm>
          <a:prstGeom prst="rect">
            <a:avLst/>
          </a:prstGeom>
          <a:noFill/>
        </p:spPr>
        <p:txBody>
          <a:bodyPr wrap="square" rtlCol="0" anchor="ctr">
            <a:spAutoFit/>
          </a:bodyPr>
          <a:lstStyle/>
          <a:p>
            <a:pPr algn="ctr"/>
            <a:r>
              <a:rPr lang="en-IN" sz="5400" spc="300" dirty="0">
                <a:latin typeface="Copperplate Gothic Bold" panose="020E0705020206020404" pitchFamily="34" charset="0"/>
              </a:rPr>
              <a:t>THANK YOU</a:t>
            </a:r>
          </a:p>
        </p:txBody>
      </p:sp>
      <p:sp useBgFill="1">
        <p:nvSpPr>
          <p:cNvPr id="27" name="Freeform: Shape 26">
            <a:extLst>
              <a:ext uri="{FF2B5EF4-FFF2-40B4-BE49-F238E27FC236}">
                <a16:creationId xmlns:a16="http://schemas.microsoft.com/office/drawing/2014/main" id="{215DEFDA-F7B5-4EF6-8635-3A99C81DBF14}"/>
              </a:ext>
            </a:extLst>
          </p:cNvPr>
          <p:cNvSpPr/>
          <p:nvPr/>
        </p:nvSpPr>
        <p:spPr>
          <a:xfrm>
            <a:off x="0" y="0"/>
            <a:ext cx="6148682" cy="6858000"/>
          </a:xfrm>
          <a:custGeom>
            <a:avLst/>
            <a:gdLst>
              <a:gd name="connsiteX0" fmla="*/ 0 w 6148682"/>
              <a:gd name="connsiteY0" fmla="*/ 0 h 6858000"/>
              <a:gd name="connsiteX1" fmla="*/ 6148682 w 6148682"/>
              <a:gd name="connsiteY1" fmla="*/ 0 h 6858000"/>
              <a:gd name="connsiteX2" fmla="*/ 4353136 w 6148682"/>
              <a:gd name="connsiteY2" fmla="*/ 6858000 h 6858000"/>
              <a:gd name="connsiteX3" fmla="*/ 0 w 614868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48682" h="6858000">
                <a:moveTo>
                  <a:pt x="0" y="0"/>
                </a:moveTo>
                <a:lnTo>
                  <a:pt x="6148682" y="0"/>
                </a:lnTo>
                <a:lnTo>
                  <a:pt x="4353136" y="6858000"/>
                </a:lnTo>
                <a:lnTo>
                  <a:pt x="0" y="6858000"/>
                </a:lnTo>
                <a:close/>
              </a:path>
            </a:pathLst>
          </a:custGeom>
          <a:ln>
            <a:noFill/>
          </a:ln>
          <a:effectLst>
            <a:outerShdw blurRad="50800" dist="50800" dir="5400000" algn="ctr" rotWithShape="0">
              <a:srgbClr val="093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useBgFill="1">
        <p:nvSpPr>
          <p:cNvPr id="29" name="Freeform: Shape 28">
            <a:extLst>
              <a:ext uri="{FF2B5EF4-FFF2-40B4-BE49-F238E27FC236}">
                <a16:creationId xmlns:a16="http://schemas.microsoft.com/office/drawing/2014/main" id="{33910DCA-2955-43F5-AB02-962E6612A40F}"/>
              </a:ext>
            </a:extLst>
          </p:cNvPr>
          <p:cNvSpPr/>
          <p:nvPr/>
        </p:nvSpPr>
        <p:spPr>
          <a:xfrm>
            <a:off x="0" y="0"/>
            <a:ext cx="4863918" cy="6858000"/>
          </a:xfrm>
          <a:custGeom>
            <a:avLst/>
            <a:gdLst>
              <a:gd name="connsiteX0" fmla="*/ 0 w 4863918"/>
              <a:gd name="connsiteY0" fmla="*/ 0 h 6858000"/>
              <a:gd name="connsiteX1" fmla="*/ 4863918 w 4863918"/>
              <a:gd name="connsiteY1" fmla="*/ 0 h 6858000"/>
              <a:gd name="connsiteX2" fmla="*/ 3834987 w 4863918"/>
              <a:gd name="connsiteY2" fmla="*/ 6858000 h 6858000"/>
              <a:gd name="connsiteX3" fmla="*/ 0 w 486391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63918" h="6858000">
                <a:moveTo>
                  <a:pt x="0" y="0"/>
                </a:moveTo>
                <a:lnTo>
                  <a:pt x="4863918" y="0"/>
                </a:lnTo>
                <a:lnTo>
                  <a:pt x="3834987" y="6858000"/>
                </a:lnTo>
                <a:lnTo>
                  <a:pt x="0" y="6858000"/>
                </a:lnTo>
                <a:close/>
              </a:path>
            </a:pathLst>
          </a:custGeom>
          <a:ln>
            <a:noFill/>
          </a:ln>
          <a:effectLst>
            <a:outerShdw blurRad="50800" dist="50800" dir="5400000" algn="ctr" rotWithShape="0">
              <a:srgbClr val="093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useBgFill="1">
        <p:nvSpPr>
          <p:cNvPr id="31" name="Freeform: Shape 30">
            <a:extLst>
              <a:ext uri="{FF2B5EF4-FFF2-40B4-BE49-F238E27FC236}">
                <a16:creationId xmlns:a16="http://schemas.microsoft.com/office/drawing/2014/main" id="{C120C04E-AAAE-4A00-8FBB-9448EE094044}"/>
              </a:ext>
            </a:extLst>
          </p:cNvPr>
          <p:cNvSpPr/>
          <p:nvPr/>
        </p:nvSpPr>
        <p:spPr>
          <a:xfrm>
            <a:off x="5987772" y="0"/>
            <a:ext cx="6097903" cy="6858000"/>
          </a:xfrm>
          <a:custGeom>
            <a:avLst/>
            <a:gdLst>
              <a:gd name="connsiteX0" fmla="*/ 1795547 w 6097903"/>
              <a:gd name="connsiteY0" fmla="*/ 0 h 6858000"/>
              <a:gd name="connsiteX1" fmla="*/ 6097903 w 6097903"/>
              <a:gd name="connsiteY1" fmla="*/ 0 h 6858000"/>
              <a:gd name="connsiteX2" fmla="*/ 6097903 w 6097903"/>
              <a:gd name="connsiteY2" fmla="*/ 6858000 h 6858000"/>
              <a:gd name="connsiteX3" fmla="*/ 0 w 60979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7903" h="6858000">
                <a:moveTo>
                  <a:pt x="1795547" y="0"/>
                </a:moveTo>
                <a:lnTo>
                  <a:pt x="6097903" y="0"/>
                </a:lnTo>
                <a:lnTo>
                  <a:pt x="6097903" y="6858000"/>
                </a:lnTo>
                <a:lnTo>
                  <a:pt x="0" y="6858000"/>
                </a:lnTo>
                <a:close/>
              </a:path>
            </a:pathLst>
          </a:custGeom>
          <a:ln>
            <a:noFill/>
          </a:ln>
          <a:effectLst>
            <a:outerShdw blurRad="50800" dist="50800" dir="5400000" algn="ctr" rotWithShape="0">
              <a:srgbClr val="093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useBgFill="1">
        <p:nvSpPr>
          <p:cNvPr id="34" name="Freeform: Shape 33">
            <a:extLst>
              <a:ext uri="{FF2B5EF4-FFF2-40B4-BE49-F238E27FC236}">
                <a16:creationId xmlns:a16="http://schemas.microsoft.com/office/drawing/2014/main" id="{80666B10-994F-4A92-AD35-3C5F1F12CE4C}"/>
              </a:ext>
            </a:extLst>
          </p:cNvPr>
          <p:cNvSpPr/>
          <p:nvPr/>
        </p:nvSpPr>
        <p:spPr>
          <a:xfrm>
            <a:off x="7406732" y="0"/>
            <a:ext cx="4771642" cy="6858000"/>
          </a:xfrm>
          <a:custGeom>
            <a:avLst/>
            <a:gdLst>
              <a:gd name="connsiteX0" fmla="*/ 746345 w 4746242"/>
              <a:gd name="connsiteY0" fmla="*/ 0 h 6858000"/>
              <a:gd name="connsiteX1" fmla="*/ 4746242 w 4746242"/>
              <a:gd name="connsiteY1" fmla="*/ 0 h 6858000"/>
              <a:gd name="connsiteX2" fmla="*/ 4746242 w 4746242"/>
              <a:gd name="connsiteY2" fmla="*/ 6858000 h 6858000"/>
              <a:gd name="connsiteX3" fmla="*/ 0 w 47462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46242" h="6858000">
                <a:moveTo>
                  <a:pt x="746345" y="0"/>
                </a:moveTo>
                <a:lnTo>
                  <a:pt x="4746242" y="0"/>
                </a:lnTo>
                <a:lnTo>
                  <a:pt x="4746242" y="6858000"/>
                </a:lnTo>
                <a:lnTo>
                  <a:pt x="0" y="6858000"/>
                </a:lnTo>
                <a:close/>
              </a:path>
            </a:pathLst>
          </a:custGeom>
          <a:ln>
            <a:noFill/>
          </a:ln>
          <a:effectLst>
            <a:outerShdw blurRad="50800" dist="50800" dir="5400000" algn="ctr" rotWithShape="0">
              <a:srgbClr val="09367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62832374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25000" decel="25000" fill="hold" grpId="0" nodeType="withEffect">
                                  <p:stCondLst>
                                    <p:cond delay="0"/>
                                  </p:stCondLst>
                                  <p:childTnLst>
                                    <p:animMotion origin="layout" path="M 0.00208 0 L -0.33281 0 " pathEditMode="relative" rAng="0" ptsTypes="AA">
                                      <p:cBhvr>
                                        <p:cTn id="6" dur="4000" fill="hold"/>
                                        <p:tgtEl>
                                          <p:spTgt spid="29"/>
                                        </p:tgtEl>
                                        <p:attrNameLst>
                                          <p:attrName>ppt_x</p:attrName>
                                          <p:attrName>ppt_y</p:attrName>
                                        </p:attrNameLst>
                                      </p:cBhvr>
                                      <p:rCtr x="-16745" y="0"/>
                                    </p:animMotion>
                                  </p:childTnLst>
                                </p:cTn>
                              </p:par>
                              <p:par>
                                <p:cTn id="7" presetID="6" presetClass="emph" presetSubtype="0" accel="50000" decel="50000" fill="hold" grpId="1" nodeType="withEffect">
                                  <p:stCondLst>
                                    <p:cond delay="0"/>
                                  </p:stCondLst>
                                  <p:childTnLst>
                                    <p:animScale>
                                      <p:cBhvr>
                                        <p:cTn id="8" dur="4000" fill="hold"/>
                                        <p:tgtEl>
                                          <p:spTgt spid="29"/>
                                        </p:tgtEl>
                                      </p:cBhvr>
                                      <p:by x="150000" y="100000"/>
                                    </p:animScale>
                                  </p:childTnLst>
                                </p:cTn>
                              </p:par>
                              <p:par>
                                <p:cTn id="9" presetID="35" presetClass="path" presetSubtype="0" accel="25000" decel="25000" fill="hold" grpId="0" nodeType="withEffect">
                                  <p:stCondLst>
                                    <p:cond delay="0"/>
                                  </p:stCondLst>
                                  <p:childTnLst>
                                    <p:animMotion origin="layout" path="M 0 0 L -0.25 0 E" pathEditMode="relative" ptsTypes="">
                                      <p:cBhvr>
                                        <p:cTn id="10" dur="4000" fill="hold"/>
                                        <p:tgtEl>
                                          <p:spTgt spid="27"/>
                                        </p:tgtEl>
                                        <p:attrNameLst>
                                          <p:attrName>ppt_x</p:attrName>
                                          <p:attrName>ppt_y</p:attrName>
                                        </p:attrNameLst>
                                      </p:cBhvr>
                                    </p:animMotion>
                                  </p:childTnLst>
                                </p:cTn>
                              </p:par>
                              <p:par>
                                <p:cTn id="11" presetID="6" presetClass="emph" presetSubtype="0" accel="50000" decel="50000" fill="hold" grpId="1" nodeType="withEffect">
                                  <p:stCondLst>
                                    <p:cond delay="0"/>
                                  </p:stCondLst>
                                  <p:childTnLst>
                                    <p:animScale>
                                      <p:cBhvr>
                                        <p:cTn id="12" dur="4000" fill="hold"/>
                                        <p:tgtEl>
                                          <p:spTgt spid="27"/>
                                        </p:tgtEl>
                                      </p:cBhvr>
                                      <p:by x="100000" y="150000"/>
                                    </p:animScale>
                                  </p:childTnLst>
                                </p:cTn>
                              </p:par>
                              <p:par>
                                <p:cTn id="13" presetID="63" presetClass="path" presetSubtype="0" accel="25000" decel="25000" fill="hold" grpId="0" nodeType="withEffect">
                                  <p:stCondLst>
                                    <p:cond delay="0"/>
                                  </p:stCondLst>
                                  <p:childTnLst>
                                    <p:animMotion origin="layout" path="M 5E-6 0 L 0.50014 0 " pathEditMode="relative" rAng="0" ptsTypes="AA">
                                      <p:cBhvr>
                                        <p:cTn id="14" dur="4000" fill="hold"/>
                                        <p:tgtEl>
                                          <p:spTgt spid="34"/>
                                        </p:tgtEl>
                                        <p:attrNameLst>
                                          <p:attrName>ppt_x</p:attrName>
                                          <p:attrName>ppt_y</p:attrName>
                                        </p:attrNameLst>
                                      </p:cBhvr>
                                      <p:rCtr x="25000" y="0"/>
                                    </p:animMotion>
                                  </p:childTnLst>
                                </p:cTn>
                              </p:par>
                              <p:par>
                                <p:cTn id="15" presetID="6" presetClass="emph" presetSubtype="0" accel="25000" decel="25000" fill="hold" grpId="1" nodeType="withEffect">
                                  <p:stCondLst>
                                    <p:cond delay="0"/>
                                  </p:stCondLst>
                                  <p:childTnLst>
                                    <p:animScale>
                                      <p:cBhvr>
                                        <p:cTn id="16" dur="4000" fill="hold"/>
                                        <p:tgtEl>
                                          <p:spTgt spid="34"/>
                                        </p:tgtEl>
                                      </p:cBhvr>
                                      <p:by x="150000" y="100000"/>
                                    </p:animScale>
                                  </p:childTnLst>
                                </p:cTn>
                              </p:par>
                              <p:par>
                                <p:cTn id="17" presetID="63" presetClass="path" presetSubtype="0" accel="25000" decel="25000" fill="hold" grpId="0" nodeType="withEffect">
                                  <p:stCondLst>
                                    <p:cond delay="0"/>
                                  </p:stCondLst>
                                  <p:childTnLst>
                                    <p:animMotion origin="layout" path="M 4.16667E-6 0 L 0.25 0 " pathEditMode="relative" rAng="0" ptsTypes="AA">
                                      <p:cBhvr>
                                        <p:cTn id="18" dur="4000" fill="hold"/>
                                        <p:tgtEl>
                                          <p:spTgt spid="31"/>
                                        </p:tgtEl>
                                        <p:attrNameLst>
                                          <p:attrName>ppt_x</p:attrName>
                                          <p:attrName>ppt_y</p:attrName>
                                        </p:attrNameLst>
                                      </p:cBhvr>
                                      <p:rCtr x="12500" y="0"/>
                                    </p:animMotion>
                                  </p:childTnLst>
                                </p:cTn>
                              </p:par>
                              <p:par>
                                <p:cTn id="19" presetID="6" presetClass="emph" presetSubtype="0" accel="25000" decel="25000" fill="hold" grpId="1" nodeType="withEffect">
                                  <p:stCondLst>
                                    <p:cond delay="0"/>
                                  </p:stCondLst>
                                  <p:childTnLst>
                                    <p:animScale>
                                      <p:cBhvr>
                                        <p:cTn id="20" dur="4000" fill="hold"/>
                                        <p:tgtEl>
                                          <p:spTgt spid="31"/>
                                        </p:tgtEl>
                                      </p:cBhvr>
                                      <p:by x="100000" y="150000"/>
                                    </p:animScale>
                                  </p:childTnLst>
                                </p:cTn>
                              </p:par>
                              <p:par>
                                <p:cTn id="21" presetID="63" presetClass="path" presetSubtype="0" accel="25000" decel="25000" fill="hold" grpId="0" nodeType="withEffect">
                                  <p:stCondLst>
                                    <p:cond delay="0"/>
                                  </p:stCondLst>
                                  <p:childTnLst>
                                    <p:animMotion origin="layout" path="M 0 -1.11111E-6 L 0 0.00023 " pathEditMode="relative" rAng="0" ptsTypes="AA">
                                      <p:cBhvr>
                                        <p:cTn id="22" dur="4000" fill="hold"/>
                                        <p:tgtEl>
                                          <p:spTgt spid="36"/>
                                        </p:tgtEl>
                                        <p:attrNameLst>
                                          <p:attrName>ppt_x</p:attrName>
                                          <p:attrName>ppt_y</p:attrName>
                                        </p:attrNameLst>
                                      </p:cBhvr>
                                      <p:rCtr x="0" y="0"/>
                                    </p:animMotion>
                                  </p:childTnLst>
                                </p:cTn>
                              </p:par>
                              <p:par>
                                <p:cTn id="23" presetID="6" presetClass="emph" presetSubtype="0" accel="25000" decel="25000" fill="hold" grpId="1" nodeType="withEffect">
                                  <p:stCondLst>
                                    <p:cond delay="0"/>
                                  </p:stCondLst>
                                  <p:childTnLst>
                                    <p:animScale>
                                      <p:cBhvr>
                                        <p:cTn id="24" dur="4000" fill="hold"/>
                                        <p:tgtEl>
                                          <p:spTgt spid="3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27" grpId="0" animBg="1"/>
      <p:bldP spid="27" grpId="1" animBg="1"/>
      <p:bldP spid="29" grpId="0" animBg="1"/>
      <p:bldP spid="29" grpId="1" animBg="1"/>
      <p:bldP spid="31" grpId="0" animBg="1"/>
      <p:bldP spid="31" grpId="1" animBg="1"/>
      <p:bldP spid="34" grpId="0" animBg="1"/>
      <p:bldP spid="3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D1AF0E-C795-4CA2-8C6E-53CD8333B791}"/>
              </a:ext>
            </a:extLst>
          </p:cNvPr>
          <p:cNvSpPr txBox="1"/>
          <p:nvPr/>
        </p:nvSpPr>
        <p:spPr>
          <a:xfrm>
            <a:off x="2499360" y="955040"/>
            <a:ext cx="7193280"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ROAD-MAP TO BUILD REVIVE.LY</a:t>
            </a:r>
          </a:p>
        </p:txBody>
      </p:sp>
      <p:sp>
        <p:nvSpPr>
          <p:cNvPr id="3" name="TextBox 2">
            <a:extLst>
              <a:ext uri="{FF2B5EF4-FFF2-40B4-BE49-F238E27FC236}">
                <a16:creationId xmlns:a16="http://schemas.microsoft.com/office/drawing/2014/main" id="{CAE979B4-2401-4537-8432-D563EB83AB00}"/>
              </a:ext>
            </a:extLst>
          </p:cNvPr>
          <p:cNvSpPr txBox="1"/>
          <p:nvPr/>
        </p:nvSpPr>
        <p:spPr>
          <a:xfrm>
            <a:off x="579120" y="153630"/>
            <a:ext cx="6075680" cy="923330"/>
          </a:xfrm>
          <a:prstGeom prst="rect">
            <a:avLst/>
          </a:prstGeom>
          <a:noFill/>
        </p:spPr>
        <p:txBody>
          <a:bodyPr wrap="square" rtlCol="0">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sp>
        <p:nvSpPr>
          <p:cNvPr id="15" name="Content Placeholder 14">
            <a:extLst>
              <a:ext uri="{FF2B5EF4-FFF2-40B4-BE49-F238E27FC236}">
                <a16:creationId xmlns:a16="http://schemas.microsoft.com/office/drawing/2014/main" id="{A170EF81-91B6-4E86-974B-A10CA7CD2867}"/>
              </a:ext>
            </a:extLst>
          </p:cNvPr>
          <p:cNvSpPr>
            <a:spLocks noGrp="1"/>
          </p:cNvSpPr>
          <p:nvPr>
            <p:ph idx="1"/>
          </p:nvPr>
        </p:nvSpPr>
        <p:spPr>
          <a:xfrm>
            <a:off x="677334" y="1878370"/>
            <a:ext cx="9015306" cy="3880773"/>
          </a:xfrm>
        </p:spPr>
        <p:txBody>
          <a:bodyPr>
            <a:noAutofit/>
          </a:bodyPr>
          <a:lstStyle/>
          <a:p>
            <a:pPr marL="0" indent="0">
              <a:buNone/>
            </a:pPr>
            <a:r>
              <a:rPr lang="en-IN" sz="1600" b="1" dirty="0">
                <a:solidFill>
                  <a:schemeClr val="tx1"/>
                </a:solidFill>
              </a:rPr>
              <a:t>WHAT IS OUR PRODUCT IDEA?</a:t>
            </a:r>
          </a:p>
          <a:p>
            <a:pPr lvl="1"/>
            <a:r>
              <a:rPr lang="en-US" dirty="0"/>
              <a:t>An app that can act as a bridge between Patients and Doctors (Tele-Consultation).</a:t>
            </a:r>
            <a:endParaRPr lang="en-IN" dirty="0"/>
          </a:p>
          <a:p>
            <a:pPr lvl="1"/>
            <a:r>
              <a:rPr lang="en-US" dirty="0"/>
              <a:t>An app that stores Patient’s health data, prescriptions and lab reports for future reference.</a:t>
            </a:r>
            <a:endParaRPr lang="en-IN" dirty="0"/>
          </a:p>
          <a:p>
            <a:pPr lvl="1"/>
            <a:r>
              <a:rPr lang="en-US" dirty="0"/>
              <a:t>An app that uses google calendar (using google calendar API) to schedule/re-schedule appointments with the Doctors.</a:t>
            </a:r>
            <a:endParaRPr lang="en-IN" dirty="0"/>
          </a:p>
          <a:p>
            <a:pPr lvl="1"/>
            <a:r>
              <a:rPr lang="en-US" dirty="0"/>
              <a:t>An app that monitors and analyses Patient’s data and notifies them through e-mail.</a:t>
            </a:r>
          </a:p>
          <a:p>
            <a:pPr marL="457200" lvl="1" indent="0">
              <a:buNone/>
            </a:pPr>
            <a:endParaRPr lang="en-US" dirty="0"/>
          </a:p>
          <a:p>
            <a:pPr marL="0" indent="0">
              <a:buNone/>
            </a:pPr>
            <a:r>
              <a:rPr lang="en-US" sz="1600" b="1" dirty="0">
                <a:solidFill>
                  <a:schemeClr val="tx1"/>
                </a:solidFill>
              </a:rPr>
              <a:t>WHOM DOES OUR PRODUCT TARGET?</a:t>
            </a:r>
          </a:p>
          <a:p>
            <a:pPr lvl="1"/>
            <a:r>
              <a:rPr lang="en-US" dirty="0"/>
              <a:t>Our product targets the patients across the country who has access to the internet.</a:t>
            </a:r>
          </a:p>
          <a:p>
            <a:pPr lvl="1"/>
            <a:r>
              <a:rPr lang="en-US" dirty="0"/>
              <a:t>Our product targets the pharmacy stores who are willing to establish their stores online.</a:t>
            </a:r>
          </a:p>
          <a:p>
            <a:pPr lvl="1"/>
            <a:r>
              <a:rPr lang="en-US" dirty="0"/>
              <a:t>Our product targets the hospitals and clinics who are willing to offer their services in online healthcare platforms.</a:t>
            </a:r>
          </a:p>
          <a:p>
            <a:pPr marL="457200" lvl="1" indent="0">
              <a:buNone/>
            </a:pPr>
            <a:endParaRPr lang="en-US" dirty="0"/>
          </a:p>
          <a:p>
            <a:pPr marL="457200" lvl="1" indent="0">
              <a:buNone/>
            </a:pPr>
            <a:endParaRPr lang="en-US" dirty="0"/>
          </a:p>
          <a:p>
            <a:pPr marL="800100" lvl="2" indent="0">
              <a:buNone/>
            </a:pPr>
            <a:endParaRPr lang="en-US" sz="1600" b="1" dirty="0">
              <a:solidFill>
                <a:schemeClr val="tx1"/>
              </a:solidFill>
            </a:endParaRPr>
          </a:p>
          <a:p>
            <a:pPr marL="0" indent="0">
              <a:buNone/>
            </a:pPr>
            <a:r>
              <a:rPr lang="en-US" sz="1600" b="1" dirty="0">
                <a:solidFill>
                  <a:schemeClr val="tx1"/>
                </a:solidFill>
              </a:rPr>
              <a:t>	</a:t>
            </a:r>
          </a:p>
        </p:txBody>
      </p:sp>
    </p:spTree>
    <p:extLst>
      <p:ext uri="{BB962C8B-B14F-4D97-AF65-F5344CB8AC3E}">
        <p14:creationId xmlns:p14="http://schemas.microsoft.com/office/powerpoint/2010/main" val="25357649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D1AF0E-C795-4CA2-8C6E-53CD8333B791}"/>
              </a:ext>
            </a:extLst>
          </p:cNvPr>
          <p:cNvSpPr txBox="1"/>
          <p:nvPr/>
        </p:nvSpPr>
        <p:spPr>
          <a:xfrm>
            <a:off x="2499360" y="955040"/>
            <a:ext cx="7193280"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ROAD-MAP TO BUILD REVIVE.LY</a:t>
            </a:r>
          </a:p>
        </p:txBody>
      </p:sp>
      <p:sp>
        <p:nvSpPr>
          <p:cNvPr id="3" name="TextBox 2">
            <a:extLst>
              <a:ext uri="{FF2B5EF4-FFF2-40B4-BE49-F238E27FC236}">
                <a16:creationId xmlns:a16="http://schemas.microsoft.com/office/drawing/2014/main" id="{CAE979B4-2401-4537-8432-D563EB83AB00}"/>
              </a:ext>
            </a:extLst>
          </p:cNvPr>
          <p:cNvSpPr txBox="1"/>
          <p:nvPr/>
        </p:nvSpPr>
        <p:spPr>
          <a:xfrm>
            <a:off x="579120" y="175527"/>
            <a:ext cx="6075680" cy="923330"/>
          </a:xfrm>
          <a:prstGeom prst="rect">
            <a:avLst/>
          </a:prstGeom>
          <a:noFill/>
        </p:spPr>
        <p:txBody>
          <a:bodyPr wrap="square" rtlCol="0">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sp>
        <p:nvSpPr>
          <p:cNvPr id="15" name="Content Placeholder 14">
            <a:extLst>
              <a:ext uri="{FF2B5EF4-FFF2-40B4-BE49-F238E27FC236}">
                <a16:creationId xmlns:a16="http://schemas.microsoft.com/office/drawing/2014/main" id="{A170EF81-91B6-4E86-974B-A10CA7CD2867}"/>
              </a:ext>
            </a:extLst>
          </p:cNvPr>
          <p:cNvSpPr>
            <a:spLocks noGrp="1"/>
          </p:cNvSpPr>
          <p:nvPr>
            <p:ph idx="1"/>
          </p:nvPr>
        </p:nvSpPr>
        <p:spPr>
          <a:xfrm>
            <a:off x="677334" y="1878370"/>
            <a:ext cx="9015306" cy="3880773"/>
          </a:xfrm>
        </p:spPr>
        <p:txBody>
          <a:bodyPr>
            <a:noAutofit/>
          </a:bodyPr>
          <a:lstStyle/>
          <a:p>
            <a:pPr marL="0" indent="0">
              <a:buNone/>
            </a:pPr>
            <a:r>
              <a:rPr lang="en-IN" sz="1600" b="1" dirty="0">
                <a:solidFill>
                  <a:schemeClr val="tx1"/>
                </a:solidFill>
              </a:rPr>
              <a:t>HOW HAVE WE PLANNED TO BUILD IT?</a:t>
            </a:r>
          </a:p>
          <a:p>
            <a:pPr lvl="1"/>
            <a:r>
              <a:rPr lang="en-US" dirty="0"/>
              <a:t>Flutter (Mobile app development)</a:t>
            </a:r>
          </a:p>
          <a:p>
            <a:pPr lvl="1"/>
            <a:r>
              <a:rPr lang="en-US" dirty="0"/>
              <a:t>Firebase (Database management)</a:t>
            </a:r>
          </a:p>
          <a:p>
            <a:pPr lvl="1"/>
            <a:r>
              <a:rPr lang="en-US" dirty="0"/>
              <a:t>Google APIs</a:t>
            </a:r>
          </a:p>
          <a:p>
            <a:pPr lvl="1"/>
            <a:r>
              <a:rPr lang="en-US" dirty="0"/>
              <a:t>Python (Data analysis)</a:t>
            </a:r>
          </a:p>
          <a:p>
            <a:pPr lvl="1"/>
            <a:r>
              <a:rPr lang="en-US" dirty="0"/>
              <a:t>GitHub (Version control)</a:t>
            </a:r>
          </a:p>
          <a:p>
            <a:pPr lvl="1"/>
            <a:endParaRPr lang="en-US" dirty="0"/>
          </a:p>
          <a:p>
            <a:pPr marL="0" indent="0">
              <a:buNone/>
            </a:pPr>
            <a:r>
              <a:rPr lang="en-US" sz="1600" b="1" dirty="0">
                <a:solidFill>
                  <a:schemeClr val="tx1"/>
                </a:solidFill>
              </a:rPr>
              <a:t>WHERE DOES OUR PRODUCT FIT IN THE MARKET?</a:t>
            </a:r>
          </a:p>
          <a:p>
            <a:pPr lvl="1"/>
            <a:r>
              <a:rPr lang="en-US" dirty="0"/>
              <a:t>In the current online healthcare market, there are numerous apps that features their functionalities. We have added new features and optimized the design of our app to integrate multiple functionalities into one unified app.</a:t>
            </a:r>
          </a:p>
          <a:p>
            <a:pPr marL="457200" lvl="1" indent="0">
              <a:buNone/>
            </a:pPr>
            <a:endParaRPr lang="en-US" dirty="0"/>
          </a:p>
          <a:p>
            <a:pPr marL="800100" lvl="2" indent="0">
              <a:buNone/>
            </a:pPr>
            <a:endParaRPr lang="en-US" sz="1600" b="1" dirty="0">
              <a:solidFill>
                <a:schemeClr val="tx1"/>
              </a:solidFill>
            </a:endParaRPr>
          </a:p>
          <a:p>
            <a:pPr marL="0" indent="0">
              <a:buNone/>
            </a:pPr>
            <a:r>
              <a:rPr lang="en-US" sz="1600" b="1" dirty="0">
                <a:solidFill>
                  <a:schemeClr val="tx1"/>
                </a:solidFill>
              </a:rPr>
              <a:t>	</a:t>
            </a:r>
          </a:p>
        </p:txBody>
      </p:sp>
    </p:spTree>
    <p:extLst>
      <p:ext uri="{BB962C8B-B14F-4D97-AF65-F5344CB8AC3E}">
        <p14:creationId xmlns:p14="http://schemas.microsoft.com/office/powerpoint/2010/main" val="23646810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D1AF0E-C795-4CA2-8C6E-53CD8333B791}"/>
              </a:ext>
            </a:extLst>
          </p:cNvPr>
          <p:cNvSpPr txBox="1"/>
          <p:nvPr/>
        </p:nvSpPr>
        <p:spPr>
          <a:xfrm>
            <a:off x="2499360" y="955040"/>
            <a:ext cx="7193280" cy="584775"/>
          </a:xfrm>
          <a:prstGeom prst="rect">
            <a:avLst/>
          </a:prstGeom>
          <a:noFill/>
        </p:spPr>
        <p:txBody>
          <a:bodyPr wrap="square" rtlCol="0">
            <a:spAutoFit/>
          </a:bodyPr>
          <a:lstStyle/>
          <a:p>
            <a:pPr algn="ctr"/>
            <a:r>
              <a:rPr lang="en-IN" sz="3200" dirty="0">
                <a:latin typeface="Times New Roman" panose="02020603050405020304" pitchFamily="18" charset="0"/>
                <a:cs typeface="Times New Roman" panose="02020603050405020304" pitchFamily="18" charset="0"/>
              </a:rPr>
              <a:t>ROAD-MAP TO BUILD REVIVE.LY</a:t>
            </a:r>
          </a:p>
        </p:txBody>
      </p:sp>
      <p:sp>
        <p:nvSpPr>
          <p:cNvPr id="3" name="TextBox 2">
            <a:extLst>
              <a:ext uri="{FF2B5EF4-FFF2-40B4-BE49-F238E27FC236}">
                <a16:creationId xmlns:a16="http://schemas.microsoft.com/office/drawing/2014/main" id="{CAE979B4-2401-4537-8432-D563EB83AB00}"/>
              </a:ext>
            </a:extLst>
          </p:cNvPr>
          <p:cNvSpPr txBox="1"/>
          <p:nvPr/>
        </p:nvSpPr>
        <p:spPr>
          <a:xfrm>
            <a:off x="579120" y="57937"/>
            <a:ext cx="6075680" cy="923330"/>
          </a:xfrm>
          <a:prstGeom prst="rect">
            <a:avLst/>
          </a:prstGeom>
          <a:noFill/>
        </p:spPr>
        <p:txBody>
          <a:bodyPr wrap="square" rtlCol="0">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sp>
        <p:nvSpPr>
          <p:cNvPr id="15" name="Content Placeholder 14">
            <a:extLst>
              <a:ext uri="{FF2B5EF4-FFF2-40B4-BE49-F238E27FC236}">
                <a16:creationId xmlns:a16="http://schemas.microsoft.com/office/drawing/2014/main" id="{A170EF81-91B6-4E86-974B-A10CA7CD2867}"/>
              </a:ext>
            </a:extLst>
          </p:cNvPr>
          <p:cNvSpPr>
            <a:spLocks noGrp="1"/>
          </p:cNvSpPr>
          <p:nvPr>
            <p:ph idx="1"/>
          </p:nvPr>
        </p:nvSpPr>
        <p:spPr>
          <a:xfrm>
            <a:off x="677334" y="1878370"/>
            <a:ext cx="9015306" cy="3880773"/>
          </a:xfrm>
        </p:spPr>
        <p:txBody>
          <a:bodyPr>
            <a:noAutofit/>
          </a:bodyPr>
          <a:lstStyle/>
          <a:p>
            <a:pPr marL="0" indent="0">
              <a:buNone/>
            </a:pPr>
            <a:r>
              <a:rPr lang="en-IN" sz="1600" b="1" dirty="0">
                <a:solidFill>
                  <a:schemeClr val="tx1"/>
                </a:solidFill>
              </a:rPr>
              <a:t>WHAT IS OUR REVENUE MODEL?</a:t>
            </a:r>
          </a:p>
          <a:p>
            <a:pPr lvl="1"/>
            <a:r>
              <a:rPr lang="en-US" dirty="0"/>
              <a:t>Our application is based on a social cause</a:t>
            </a:r>
          </a:p>
          <a:p>
            <a:pPr marL="457200" lvl="1" indent="0">
              <a:buNone/>
            </a:pPr>
            <a:endParaRPr lang="en-US" dirty="0"/>
          </a:p>
          <a:p>
            <a:pPr marL="0" indent="0">
              <a:buNone/>
            </a:pPr>
            <a:r>
              <a:rPr lang="en-US" sz="1600" b="1" dirty="0">
                <a:solidFill>
                  <a:schemeClr val="tx1"/>
                </a:solidFill>
              </a:rPr>
              <a:t>WHAT IS OUR SCALE?</a:t>
            </a:r>
          </a:p>
          <a:p>
            <a:pPr lvl="1"/>
            <a:r>
              <a:rPr lang="en-US" dirty="0"/>
              <a:t>Phase 1: Top metropolitan Cities</a:t>
            </a:r>
          </a:p>
          <a:p>
            <a:pPr lvl="1"/>
            <a:r>
              <a:rPr lang="en-US" dirty="0"/>
              <a:t>Phase 2: Urban Cities</a:t>
            </a:r>
          </a:p>
          <a:p>
            <a:pPr lvl="1"/>
            <a:r>
              <a:rPr lang="en-US" dirty="0"/>
              <a:t>Phase 3: Rural Areas</a:t>
            </a:r>
          </a:p>
          <a:p>
            <a:pPr marL="800100" lvl="2" indent="0">
              <a:buNone/>
            </a:pPr>
            <a:endParaRPr lang="en-US" sz="1600" b="1" dirty="0">
              <a:solidFill>
                <a:schemeClr val="tx1"/>
              </a:solidFill>
            </a:endParaRPr>
          </a:p>
          <a:p>
            <a:pPr marL="0" indent="0">
              <a:buNone/>
            </a:pPr>
            <a:r>
              <a:rPr lang="en-US" sz="1600" b="1" dirty="0">
                <a:solidFill>
                  <a:schemeClr val="tx1"/>
                </a:solidFill>
              </a:rPr>
              <a:t>	</a:t>
            </a:r>
          </a:p>
        </p:txBody>
      </p:sp>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9E31656A-E686-422F-BB36-E2C2B42972DB}"/>
                  </a:ext>
                </a:extLst>
              </p:cNvPr>
              <p:cNvGraphicFramePr>
                <a:graphicFrameLocks noChangeAspect="1"/>
              </p:cNvGraphicFramePr>
              <p:nvPr>
                <p:extLst>
                  <p:ext uri="{D42A27DB-BD31-4B8C-83A1-F6EECF244321}">
                    <p14:modId xmlns:p14="http://schemas.microsoft.com/office/powerpoint/2010/main" val="2951959442"/>
                  </p:ext>
                </p:extLst>
              </p:nvPr>
            </p:nvGraphicFramePr>
            <p:xfrm>
              <a:off x="8357190" y="6177959"/>
              <a:ext cx="680041" cy="680041"/>
            </p:xfrm>
            <a:graphic>
              <a:graphicData uri="http://schemas.microsoft.com/office/powerpoint/2016/slidezoom">
                <pslz:sldZm>
                  <pslz:sldZmObj sldId="257" cId="4004184882">
                    <pslz:zmPr id="{051A4184-4588-428D-8BF4-A9CDAB207993}" returnToParent="0" imageType="cover" transitionDur="1000">
                      <p166:blipFill xmlns:p166="http://schemas.microsoft.com/office/powerpoint/2016/6/main">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166:blipFill>
                      <p166:spPr xmlns:p166="http://schemas.microsoft.com/office/powerpoint/2016/6/main">
                        <a:xfrm>
                          <a:off x="0" y="0"/>
                          <a:ext cx="680041" cy="680041"/>
                        </a:xfrm>
                        <a:prstGeom prst="rect">
                          <a:avLst/>
                        </a:prstGeom>
                        <a:ln w="3175">
                          <a:noFill/>
                        </a:ln>
                      </p166:spPr>
                    </pslz:zmPr>
                  </pslz:sldZmObj>
                </pslz:sldZm>
              </a:graphicData>
            </a:graphic>
          </p:graphicFrame>
        </mc:Choice>
        <mc:Fallback>
          <p:pic>
            <p:nvPicPr>
              <p:cNvPr id="7" name="Slide Zoom 6">
                <a:hlinkClick r:id="rId4" action="ppaction://hlinksldjump"/>
                <a:extLst>
                  <a:ext uri="{FF2B5EF4-FFF2-40B4-BE49-F238E27FC236}">
                    <a16:creationId xmlns:a16="http://schemas.microsoft.com/office/drawing/2014/main" id="{9E31656A-E686-422F-BB36-E2C2B42972DB}"/>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57190" y="6177959"/>
                <a:ext cx="680041" cy="680041"/>
              </a:xfrm>
              <a:prstGeom prst="rect">
                <a:avLst/>
              </a:prstGeom>
              <a:ln w="3175">
                <a:noFill/>
              </a:ln>
            </p:spPr>
          </p:pic>
        </mc:Fallback>
      </mc:AlternateContent>
    </p:spTree>
    <p:extLst>
      <p:ext uri="{BB962C8B-B14F-4D97-AF65-F5344CB8AC3E}">
        <p14:creationId xmlns:p14="http://schemas.microsoft.com/office/powerpoint/2010/main" val="21370461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280AF-A0A4-4F75-8752-0EC721222BEC}"/>
              </a:ext>
            </a:extLst>
          </p:cNvPr>
          <p:cNvSpPr>
            <a:spLocks noGrp="1"/>
          </p:cNvSpPr>
          <p:nvPr>
            <p:ph type="title"/>
          </p:nvPr>
        </p:nvSpPr>
        <p:spPr/>
        <p:txBody>
          <a:bodyPr anchor="ctr"/>
          <a:lstStyle/>
          <a:p>
            <a:pPr algn="ctr"/>
            <a:r>
              <a:rPr lang="en-IN" sz="3600" dirty="0">
                <a:solidFill>
                  <a:schemeClr val="tx1"/>
                </a:solidFill>
                <a:latin typeface="Times New Roman" panose="02020603050405020304" pitchFamily="18" charset="0"/>
                <a:cs typeface="Times New Roman" panose="02020603050405020304" pitchFamily="18" charset="0"/>
              </a:rPr>
              <a:t>TECHNOLOGY STACK</a:t>
            </a:r>
            <a:endParaRPr lang="en-IN" dirty="0">
              <a:solidFill>
                <a:schemeClr val="tx1"/>
              </a:solidFill>
            </a:endParaRPr>
          </a:p>
        </p:txBody>
      </p:sp>
      <p:pic>
        <p:nvPicPr>
          <p:cNvPr id="1026" name="Picture 2" descr="Flutter – Medium">
            <a:extLst>
              <a:ext uri="{FF2B5EF4-FFF2-40B4-BE49-F238E27FC236}">
                <a16:creationId xmlns:a16="http://schemas.microsoft.com/office/drawing/2014/main" id="{16393C0B-2242-41C2-A660-47DE9C249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346" y="2083457"/>
            <a:ext cx="1204623" cy="12046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82ACCEB-E779-4E53-95B6-AA70FABC3A51}"/>
              </a:ext>
            </a:extLst>
          </p:cNvPr>
          <p:cNvSpPr txBox="1"/>
          <p:nvPr/>
        </p:nvSpPr>
        <p:spPr>
          <a:xfrm>
            <a:off x="1145155" y="1561283"/>
            <a:ext cx="2305879" cy="338554"/>
          </a:xfrm>
          <a:prstGeom prst="rect">
            <a:avLst/>
          </a:prstGeom>
          <a:noFill/>
        </p:spPr>
        <p:txBody>
          <a:bodyPr wrap="square" rtlCol="0">
            <a:spAutoFit/>
          </a:bodyPr>
          <a:lstStyle/>
          <a:p>
            <a:r>
              <a:rPr lang="en-US" sz="1600" dirty="0"/>
              <a:t>FRONT-END TOOLS:-</a:t>
            </a:r>
            <a:endParaRPr lang="en-IN" sz="1600" dirty="0"/>
          </a:p>
        </p:txBody>
      </p:sp>
      <p:sp>
        <p:nvSpPr>
          <p:cNvPr id="5" name="TextBox 4">
            <a:extLst>
              <a:ext uri="{FF2B5EF4-FFF2-40B4-BE49-F238E27FC236}">
                <a16:creationId xmlns:a16="http://schemas.microsoft.com/office/drawing/2014/main" id="{3CB86C9F-3670-4D99-8201-AE308FB78EF7}"/>
              </a:ext>
            </a:extLst>
          </p:cNvPr>
          <p:cNvSpPr txBox="1"/>
          <p:nvPr/>
        </p:nvSpPr>
        <p:spPr>
          <a:xfrm>
            <a:off x="3451034" y="2552575"/>
            <a:ext cx="5383033" cy="276999"/>
          </a:xfrm>
          <a:prstGeom prst="rect">
            <a:avLst/>
          </a:prstGeom>
          <a:noFill/>
        </p:spPr>
        <p:txBody>
          <a:bodyPr wrap="square" rtlCol="0">
            <a:spAutoFit/>
          </a:bodyPr>
          <a:lstStyle/>
          <a:p>
            <a:r>
              <a:rPr lang="en-US" sz="1200" dirty="0"/>
              <a:t>FLUTTER (Cross-platform mobile development tool)</a:t>
            </a:r>
            <a:endParaRPr lang="en-IN" sz="1200" dirty="0"/>
          </a:p>
        </p:txBody>
      </p:sp>
      <p:sp>
        <p:nvSpPr>
          <p:cNvPr id="14" name="TextBox 13">
            <a:extLst>
              <a:ext uri="{FF2B5EF4-FFF2-40B4-BE49-F238E27FC236}">
                <a16:creationId xmlns:a16="http://schemas.microsoft.com/office/drawing/2014/main" id="{FB6684F6-04EC-4903-A9AD-5102F4EF9ED3}"/>
              </a:ext>
            </a:extLst>
          </p:cNvPr>
          <p:cNvSpPr txBox="1"/>
          <p:nvPr/>
        </p:nvSpPr>
        <p:spPr>
          <a:xfrm>
            <a:off x="1145155" y="3361294"/>
            <a:ext cx="2305879" cy="338554"/>
          </a:xfrm>
          <a:prstGeom prst="rect">
            <a:avLst/>
          </a:prstGeom>
          <a:noFill/>
        </p:spPr>
        <p:txBody>
          <a:bodyPr wrap="square" rtlCol="0">
            <a:spAutoFit/>
          </a:bodyPr>
          <a:lstStyle/>
          <a:p>
            <a:r>
              <a:rPr lang="en-US" sz="1600" dirty="0"/>
              <a:t>BACK-END TOOLS:-</a:t>
            </a:r>
            <a:endParaRPr lang="en-IN" sz="1600" dirty="0"/>
          </a:p>
        </p:txBody>
      </p:sp>
      <p:sp>
        <p:nvSpPr>
          <p:cNvPr id="16" name="TextBox 15">
            <a:extLst>
              <a:ext uri="{FF2B5EF4-FFF2-40B4-BE49-F238E27FC236}">
                <a16:creationId xmlns:a16="http://schemas.microsoft.com/office/drawing/2014/main" id="{1342A3B2-9714-42E3-825C-68682944BADE}"/>
              </a:ext>
            </a:extLst>
          </p:cNvPr>
          <p:cNvSpPr txBox="1"/>
          <p:nvPr/>
        </p:nvSpPr>
        <p:spPr>
          <a:xfrm>
            <a:off x="3451034" y="4036310"/>
            <a:ext cx="5383033" cy="276999"/>
          </a:xfrm>
          <a:prstGeom prst="rect">
            <a:avLst/>
          </a:prstGeom>
          <a:noFill/>
        </p:spPr>
        <p:txBody>
          <a:bodyPr wrap="square" rtlCol="0">
            <a:spAutoFit/>
          </a:bodyPr>
          <a:lstStyle/>
          <a:p>
            <a:r>
              <a:rPr lang="en-US" sz="1200" dirty="0"/>
              <a:t>FIREBASE (</a:t>
            </a:r>
            <a:r>
              <a:rPr lang="en-US" sz="1200" dirty="0" err="1"/>
              <a:t>NoSql</a:t>
            </a:r>
            <a:r>
              <a:rPr lang="en-US" sz="1200" dirty="0"/>
              <a:t> Database)</a:t>
            </a:r>
            <a:endParaRPr lang="en-IN" sz="1200" dirty="0"/>
          </a:p>
        </p:txBody>
      </p:sp>
      <p:pic>
        <p:nvPicPr>
          <p:cNvPr id="1028" name="Picture 4" descr="Google Cloud Firestore Basics - Python - Kyle Pericak">
            <a:extLst>
              <a:ext uri="{FF2B5EF4-FFF2-40B4-BE49-F238E27FC236}">
                <a16:creationId xmlns:a16="http://schemas.microsoft.com/office/drawing/2014/main" id="{88204EC9-BE05-4D9A-A04B-EF034EA5AB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36" y="3828633"/>
            <a:ext cx="2326442" cy="969351"/>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1F67AE4-950B-4FCB-B933-5489B78AAF65}"/>
              </a:ext>
            </a:extLst>
          </p:cNvPr>
          <p:cNvSpPr txBox="1"/>
          <p:nvPr/>
        </p:nvSpPr>
        <p:spPr>
          <a:xfrm>
            <a:off x="1098604" y="4926769"/>
            <a:ext cx="2971307" cy="338554"/>
          </a:xfrm>
          <a:prstGeom prst="rect">
            <a:avLst/>
          </a:prstGeom>
          <a:noFill/>
        </p:spPr>
        <p:txBody>
          <a:bodyPr wrap="square" rtlCol="0">
            <a:spAutoFit/>
          </a:bodyPr>
          <a:lstStyle/>
          <a:p>
            <a:r>
              <a:rPr lang="en-US" sz="1600" dirty="0"/>
              <a:t>VERSION-CONTROL TOOLS:-</a:t>
            </a:r>
            <a:endParaRPr lang="en-IN" sz="1600" dirty="0"/>
          </a:p>
        </p:txBody>
      </p:sp>
      <p:sp>
        <p:nvSpPr>
          <p:cNvPr id="19" name="TextBox 18">
            <a:extLst>
              <a:ext uri="{FF2B5EF4-FFF2-40B4-BE49-F238E27FC236}">
                <a16:creationId xmlns:a16="http://schemas.microsoft.com/office/drawing/2014/main" id="{3C305524-3C8F-4E1D-A90E-8B5D3A9F34E9}"/>
              </a:ext>
            </a:extLst>
          </p:cNvPr>
          <p:cNvSpPr txBox="1"/>
          <p:nvPr/>
        </p:nvSpPr>
        <p:spPr>
          <a:xfrm>
            <a:off x="3404483" y="5601785"/>
            <a:ext cx="5383033" cy="276999"/>
          </a:xfrm>
          <a:prstGeom prst="rect">
            <a:avLst/>
          </a:prstGeom>
          <a:noFill/>
        </p:spPr>
        <p:txBody>
          <a:bodyPr wrap="square" rtlCol="0">
            <a:spAutoFit/>
          </a:bodyPr>
          <a:lstStyle/>
          <a:p>
            <a:r>
              <a:rPr lang="en-US" sz="1200" dirty="0"/>
              <a:t>GITHUB (Software development tool)</a:t>
            </a:r>
            <a:endParaRPr lang="en-IN" sz="1200" dirty="0"/>
          </a:p>
        </p:txBody>
      </p:sp>
      <p:pic>
        <p:nvPicPr>
          <p:cNvPr id="1030" name="Picture 6" descr="The world's leading software development platform · GitHub">
            <a:extLst>
              <a:ext uri="{FF2B5EF4-FFF2-40B4-BE49-F238E27FC236}">
                <a16:creationId xmlns:a16="http://schemas.microsoft.com/office/drawing/2014/main" id="{718B8709-8950-4B26-900C-C99F326CC5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143" y="5312038"/>
            <a:ext cx="2159027" cy="1133489"/>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0185F11-7535-40D4-8CF9-2128E5EE3A77}"/>
              </a:ext>
            </a:extLst>
          </p:cNvPr>
          <p:cNvSpPr txBox="1"/>
          <p:nvPr/>
        </p:nvSpPr>
        <p:spPr>
          <a:xfrm>
            <a:off x="579120" y="175527"/>
            <a:ext cx="6075680" cy="923330"/>
          </a:xfrm>
          <a:prstGeom prst="rect">
            <a:avLst/>
          </a:prstGeom>
          <a:noFill/>
        </p:spPr>
        <p:txBody>
          <a:bodyPr wrap="square" rtlCol="0">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spTree>
    <p:extLst>
      <p:ext uri="{BB962C8B-B14F-4D97-AF65-F5344CB8AC3E}">
        <p14:creationId xmlns:p14="http://schemas.microsoft.com/office/powerpoint/2010/main" val="392092198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wipe(down)">
                                      <p:cBhvr>
                                        <p:cTn id="23" dur="580">
                                          <p:stCondLst>
                                            <p:cond delay="0"/>
                                          </p:stCondLst>
                                        </p:cTn>
                                        <p:tgtEl>
                                          <p:spTgt spid="1026"/>
                                        </p:tgtEl>
                                      </p:cBhvr>
                                    </p:animEffect>
                                    <p:anim calcmode="lin" valueType="num">
                                      <p:cBhvr>
                                        <p:cTn id="24"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29" dur="26">
                                          <p:stCondLst>
                                            <p:cond delay="650"/>
                                          </p:stCondLst>
                                        </p:cTn>
                                        <p:tgtEl>
                                          <p:spTgt spid="1026"/>
                                        </p:tgtEl>
                                      </p:cBhvr>
                                      <p:to x="100000" y="60000"/>
                                    </p:animScale>
                                    <p:animScale>
                                      <p:cBhvr>
                                        <p:cTn id="30" dur="166" decel="50000">
                                          <p:stCondLst>
                                            <p:cond delay="676"/>
                                          </p:stCondLst>
                                        </p:cTn>
                                        <p:tgtEl>
                                          <p:spTgt spid="1026"/>
                                        </p:tgtEl>
                                      </p:cBhvr>
                                      <p:to x="100000" y="100000"/>
                                    </p:animScale>
                                    <p:animScale>
                                      <p:cBhvr>
                                        <p:cTn id="31" dur="26">
                                          <p:stCondLst>
                                            <p:cond delay="1312"/>
                                          </p:stCondLst>
                                        </p:cTn>
                                        <p:tgtEl>
                                          <p:spTgt spid="1026"/>
                                        </p:tgtEl>
                                      </p:cBhvr>
                                      <p:to x="100000" y="80000"/>
                                    </p:animScale>
                                    <p:animScale>
                                      <p:cBhvr>
                                        <p:cTn id="32" dur="166" decel="50000">
                                          <p:stCondLst>
                                            <p:cond delay="1338"/>
                                          </p:stCondLst>
                                        </p:cTn>
                                        <p:tgtEl>
                                          <p:spTgt spid="1026"/>
                                        </p:tgtEl>
                                      </p:cBhvr>
                                      <p:to x="100000" y="100000"/>
                                    </p:animScale>
                                    <p:animScale>
                                      <p:cBhvr>
                                        <p:cTn id="33" dur="26">
                                          <p:stCondLst>
                                            <p:cond delay="1642"/>
                                          </p:stCondLst>
                                        </p:cTn>
                                        <p:tgtEl>
                                          <p:spTgt spid="1026"/>
                                        </p:tgtEl>
                                      </p:cBhvr>
                                      <p:to x="100000" y="90000"/>
                                    </p:animScale>
                                    <p:animScale>
                                      <p:cBhvr>
                                        <p:cTn id="34" dur="166" decel="50000">
                                          <p:stCondLst>
                                            <p:cond delay="1668"/>
                                          </p:stCondLst>
                                        </p:cTn>
                                        <p:tgtEl>
                                          <p:spTgt spid="1026"/>
                                        </p:tgtEl>
                                      </p:cBhvr>
                                      <p:to x="100000" y="100000"/>
                                    </p:animScale>
                                    <p:animScale>
                                      <p:cBhvr>
                                        <p:cTn id="35" dur="26">
                                          <p:stCondLst>
                                            <p:cond delay="1808"/>
                                          </p:stCondLst>
                                        </p:cTn>
                                        <p:tgtEl>
                                          <p:spTgt spid="1026"/>
                                        </p:tgtEl>
                                      </p:cBhvr>
                                      <p:to x="100000" y="95000"/>
                                    </p:animScale>
                                    <p:animScale>
                                      <p:cBhvr>
                                        <p:cTn id="36" dur="166" decel="50000">
                                          <p:stCondLst>
                                            <p:cond delay="1834"/>
                                          </p:stCondLst>
                                        </p:cTn>
                                        <p:tgtEl>
                                          <p:spTgt spid="1026"/>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80">
                                          <p:stCondLst>
                                            <p:cond delay="0"/>
                                          </p:stCondLst>
                                        </p:cTn>
                                        <p:tgtEl>
                                          <p:spTgt spid="5"/>
                                        </p:tgtEl>
                                      </p:cBhvr>
                                    </p:animEffect>
                                    <p:anim calcmode="lin" valueType="num">
                                      <p:cBhvr>
                                        <p:cTn id="40"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45" dur="26">
                                          <p:stCondLst>
                                            <p:cond delay="650"/>
                                          </p:stCondLst>
                                        </p:cTn>
                                        <p:tgtEl>
                                          <p:spTgt spid="5"/>
                                        </p:tgtEl>
                                      </p:cBhvr>
                                      <p:to x="100000" y="60000"/>
                                    </p:animScale>
                                    <p:animScale>
                                      <p:cBhvr>
                                        <p:cTn id="46" dur="166" decel="50000">
                                          <p:stCondLst>
                                            <p:cond delay="676"/>
                                          </p:stCondLst>
                                        </p:cTn>
                                        <p:tgtEl>
                                          <p:spTgt spid="5"/>
                                        </p:tgtEl>
                                      </p:cBhvr>
                                      <p:to x="100000" y="100000"/>
                                    </p:animScale>
                                    <p:animScale>
                                      <p:cBhvr>
                                        <p:cTn id="47" dur="26">
                                          <p:stCondLst>
                                            <p:cond delay="1312"/>
                                          </p:stCondLst>
                                        </p:cTn>
                                        <p:tgtEl>
                                          <p:spTgt spid="5"/>
                                        </p:tgtEl>
                                      </p:cBhvr>
                                      <p:to x="100000" y="80000"/>
                                    </p:animScale>
                                    <p:animScale>
                                      <p:cBhvr>
                                        <p:cTn id="48" dur="166" decel="50000">
                                          <p:stCondLst>
                                            <p:cond delay="1338"/>
                                          </p:stCondLst>
                                        </p:cTn>
                                        <p:tgtEl>
                                          <p:spTgt spid="5"/>
                                        </p:tgtEl>
                                      </p:cBhvr>
                                      <p:to x="100000" y="100000"/>
                                    </p:animScale>
                                    <p:animScale>
                                      <p:cBhvr>
                                        <p:cTn id="49" dur="26">
                                          <p:stCondLst>
                                            <p:cond delay="1642"/>
                                          </p:stCondLst>
                                        </p:cTn>
                                        <p:tgtEl>
                                          <p:spTgt spid="5"/>
                                        </p:tgtEl>
                                      </p:cBhvr>
                                      <p:to x="100000" y="90000"/>
                                    </p:animScale>
                                    <p:animScale>
                                      <p:cBhvr>
                                        <p:cTn id="50" dur="166" decel="50000">
                                          <p:stCondLst>
                                            <p:cond delay="1668"/>
                                          </p:stCondLst>
                                        </p:cTn>
                                        <p:tgtEl>
                                          <p:spTgt spid="5"/>
                                        </p:tgtEl>
                                      </p:cBhvr>
                                      <p:to x="100000" y="100000"/>
                                    </p:animScale>
                                    <p:animScale>
                                      <p:cBhvr>
                                        <p:cTn id="51" dur="26">
                                          <p:stCondLst>
                                            <p:cond delay="1808"/>
                                          </p:stCondLst>
                                        </p:cTn>
                                        <p:tgtEl>
                                          <p:spTgt spid="5"/>
                                        </p:tgtEl>
                                      </p:cBhvr>
                                      <p:to x="100000" y="95000"/>
                                    </p:animScale>
                                    <p:animScale>
                                      <p:cBhvr>
                                        <p:cTn id="52" dur="166" decel="50000">
                                          <p:stCondLst>
                                            <p:cond delay="1834"/>
                                          </p:stCondLst>
                                        </p:cTn>
                                        <p:tgtEl>
                                          <p:spTgt spid="5"/>
                                        </p:tgtEl>
                                      </p:cBhvr>
                                      <p:to x="100000" y="100000"/>
                                    </p:animScale>
                                  </p:childTnLst>
                                </p:cTn>
                              </p:par>
                            </p:childTnLst>
                          </p:cTn>
                        </p:par>
                      </p:childTnLst>
                    </p:cTn>
                  </p:par>
                  <p:par>
                    <p:cTn id="53" fill="hold">
                      <p:stCondLst>
                        <p:cond delay="indefinite"/>
                      </p:stCondLst>
                      <p:childTnLst>
                        <p:par>
                          <p:cTn id="54" fill="hold">
                            <p:stCondLst>
                              <p:cond delay="0"/>
                            </p:stCondLst>
                            <p:childTnLst>
                              <p:par>
                                <p:cTn id="55" presetID="26" presetClass="entr" presetSubtype="0" fill="hold" nodeType="clickEffect">
                                  <p:stCondLst>
                                    <p:cond delay="0"/>
                                  </p:stCondLst>
                                  <p:childTnLst>
                                    <p:set>
                                      <p:cBhvr>
                                        <p:cTn id="56" dur="1" fill="hold">
                                          <p:stCondLst>
                                            <p:cond delay="0"/>
                                          </p:stCondLst>
                                        </p:cTn>
                                        <p:tgtEl>
                                          <p:spTgt spid="1028"/>
                                        </p:tgtEl>
                                        <p:attrNameLst>
                                          <p:attrName>style.visibility</p:attrName>
                                        </p:attrNameLst>
                                      </p:cBhvr>
                                      <p:to>
                                        <p:strVal val="visible"/>
                                      </p:to>
                                    </p:set>
                                    <p:animEffect transition="in" filter="wipe(down)">
                                      <p:cBhvr>
                                        <p:cTn id="57" dur="580">
                                          <p:stCondLst>
                                            <p:cond delay="0"/>
                                          </p:stCondLst>
                                        </p:cTn>
                                        <p:tgtEl>
                                          <p:spTgt spid="1028"/>
                                        </p:tgtEl>
                                      </p:cBhvr>
                                    </p:animEffect>
                                    <p:anim calcmode="lin" valueType="num">
                                      <p:cBhvr>
                                        <p:cTn id="58" dur="1822" tmFilter="0,0; 0.14,0.36; 0.43,0.73; 0.71,0.91; 1.0,1.0">
                                          <p:stCondLst>
                                            <p:cond delay="0"/>
                                          </p:stCondLst>
                                        </p:cTn>
                                        <p:tgtEl>
                                          <p:spTgt spid="1028"/>
                                        </p:tgtEl>
                                        <p:attrNameLst>
                                          <p:attrName>ppt_x</p:attrName>
                                        </p:attrNameLst>
                                      </p:cBhvr>
                                      <p:tavLst>
                                        <p:tav tm="0">
                                          <p:val>
                                            <p:strVal val="#ppt_x-0.25"/>
                                          </p:val>
                                        </p:tav>
                                        <p:tav tm="100000">
                                          <p:val>
                                            <p:strVal val="#ppt_x"/>
                                          </p:val>
                                        </p:tav>
                                      </p:tavLst>
                                    </p:anim>
                                    <p:anim calcmode="lin" valueType="num">
                                      <p:cBhvr>
                                        <p:cTn id="59" dur="664" tmFilter="0.0,0.0; 0.25,0.07; 0.50,0.2; 0.75,0.467; 1.0,1.0">
                                          <p:stCondLst>
                                            <p:cond delay="0"/>
                                          </p:stCondLst>
                                        </p:cTn>
                                        <p:tgtEl>
                                          <p:spTgt spid="1028"/>
                                        </p:tgtEl>
                                        <p:attrNameLst>
                                          <p:attrName>ppt_y</p:attrName>
                                        </p:attrNameLst>
                                      </p:cBhvr>
                                      <p:tavLst>
                                        <p:tav tm="0" fmla="#ppt_y-sin(pi*$)/3">
                                          <p:val>
                                            <p:fltVal val="0.5"/>
                                          </p:val>
                                        </p:tav>
                                        <p:tav tm="100000">
                                          <p:val>
                                            <p:fltVal val="1"/>
                                          </p:val>
                                        </p:tav>
                                      </p:tavLst>
                                    </p:anim>
                                    <p:anim calcmode="lin" valueType="num">
                                      <p:cBhvr>
                                        <p:cTn id="60" dur="664" tmFilter="0, 0; 0.125,0.2665; 0.25,0.4; 0.375,0.465; 0.5,0.5;  0.625,0.535; 0.75,0.6; 0.875,0.7335; 1,1">
                                          <p:stCondLst>
                                            <p:cond delay="664"/>
                                          </p:stCondLst>
                                        </p:cTn>
                                        <p:tgtEl>
                                          <p:spTgt spid="1028"/>
                                        </p:tgtEl>
                                        <p:attrNameLst>
                                          <p:attrName>ppt_y</p:attrName>
                                        </p:attrNameLst>
                                      </p:cBhvr>
                                      <p:tavLst>
                                        <p:tav tm="0" fmla="#ppt_y-sin(pi*$)/9">
                                          <p:val>
                                            <p:fltVal val="0"/>
                                          </p:val>
                                        </p:tav>
                                        <p:tav tm="100000">
                                          <p:val>
                                            <p:fltVal val="1"/>
                                          </p:val>
                                        </p:tav>
                                      </p:tavLst>
                                    </p:anim>
                                    <p:anim calcmode="lin" valueType="num">
                                      <p:cBhvr>
                                        <p:cTn id="61" dur="332" tmFilter="0, 0; 0.125,0.2665; 0.25,0.4; 0.375,0.465; 0.5,0.5;  0.625,0.535; 0.75,0.6; 0.875,0.7335; 1,1">
                                          <p:stCondLst>
                                            <p:cond delay="1324"/>
                                          </p:stCondLst>
                                        </p:cTn>
                                        <p:tgtEl>
                                          <p:spTgt spid="1028"/>
                                        </p:tgtEl>
                                        <p:attrNameLst>
                                          <p:attrName>ppt_y</p:attrName>
                                        </p:attrNameLst>
                                      </p:cBhvr>
                                      <p:tavLst>
                                        <p:tav tm="0" fmla="#ppt_y-sin(pi*$)/27">
                                          <p:val>
                                            <p:fltVal val="0"/>
                                          </p:val>
                                        </p:tav>
                                        <p:tav tm="100000">
                                          <p:val>
                                            <p:fltVal val="1"/>
                                          </p:val>
                                        </p:tav>
                                      </p:tavLst>
                                    </p:anim>
                                    <p:anim calcmode="lin" valueType="num">
                                      <p:cBhvr>
                                        <p:cTn id="62" dur="164" tmFilter="0, 0; 0.125,0.2665; 0.25,0.4; 0.375,0.465; 0.5,0.5;  0.625,0.535; 0.75,0.6; 0.875,0.7335; 1,1">
                                          <p:stCondLst>
                                            <p:cond delay="1656"/>
                                          </p:stCondLst>
                                        </p:cTn>
                                        <p:tgtEl>
                                          <p:spTgt spid="1028"/>
                                        </p:tgtEl>
                                        <p:attrNameLst>
                                          <p:attrName>ppt_y</p:attrName>
                                        </p:attrNameLst>
                                      </p:cBhvr>
                                      <p:tavLst>
                                        <p:tav tm="0" fmla="#ppt_y-sin(pi*$)/81">
                                          <p:val>
                                            <p:fltVal val="0"/>
                                          </p:val>
                                        </p:tav>
                                        <p:tav tm="100000">
                                          <p:val>
                                            <p:fltVal val="1"/>
                                          </p:val>
                                        </p:tav>
                                      </p:tavLst>
                                    </p:anim>
                                    <p:animScale>
                                      <p:cBhvr>
                                        <p:cTn id="63" dur="26">
                                          <p:stCondLst>
                                            <p:cond delay="650"/>
                                          </p:stCondLst>
                                        </p:cTn>
                                        <p:tgtEl>
                                          <p:spTgt spid="1028"/>
                                        </p:tgtEl>
                                      </p:cBhvr>
                                      <p:to x="100000" y="60000"/>
                                    </p:animScale>
                                    <p:animScale>
                                      <p:cBhvr>
                                        <p:cTn id="64" dur="166" decel="50000">
                                          <p:stCondLst>
                                            <p:cond delay="676"/>
                                          </p:stCondLst>
                                        </p:cTn>
                                        <p:tgtEl>
                                          <p:spTgt spid="1028"/>
                                        </p:tgtEl>
                                      </p:cBhvr>
                                      <p:to x="100000" y="100000"/>
                                    </p:animScale>
                                    <p:animScale>
                                      <p:cBhvr>
                                        <p:cTn id="65" dur="26">
                                          <p:stCondLst>
                                            <p:cond delay="1312"/>
                                          </p:stCondLst>
                                        </p:cTn>
                                        <p:tgtEl>
                                          <p:spTgt spid="1028"/>
                                        </p:tgtEl>
                                      </p:cBhvr>
                                      <p:to x="100000" y="80000"/>
                                    </p:animScale>
                                    <p:animScale>
                                      <p:cBhvr>
                                        <p:cTn id="66" dur="166" decel="50000">
                                          <p:stCondLst>
                                            <p:cond delay="1338"/>
                                          </p:stCondLst>
                                        </p:cTn>
                                        <p:tgtEl>
                                          <p:spTgt spid="1028"/>
                                        </p:tgtEl>
                                      </p:cBhvr>
                                      <p:to x="100000" y="100000"/>
                                    </p:animScale>
                                    <p:animScale>
                                      <p:cBhvr>
                                        <p:cTn id="67" dur="26">
                                          <p:stCondLst>
                                            <p:cond delay="1642"/>
                                          </p:stCondLst>
                                        </p:cTn>
                                        <p:tgtEl>
                                          <p:spTgt spid="1028"/>
                                        </p:tgtEl>
                                      </p:cBhvr>
                                      <p:to x="100000" y="90000"/>
                                    </p:animScale>
                                    <p:animScale>
                                      <p:cBhvr>
                                        <p:cTn id="68" dur="166" decel="50000">
                                          <p:stCondLst>
                                            <p:cond delay="1668"/>
                                          </p:stCondLst>
                                        </p:cTn>
                                        <p:tgtEl>
                                          <p:spTgt spid="1028"/>
                                        </p:tgtEl>
                                      </p:cBhvr>
                                      <p:to x="100000" y="100000"/>
                                    </p:animScale>
                                    <p:animScale>
                                      <p:cBhvr>
                                        <p:cTn id="69" dur="26">
                                          <p:stCondLst>
                                            <p:cond delay="1808"/>
                                          </p:stCondLst>
                                        </p:cTn>
                                        <p:tgtEl>
                                          <p:spTgt spid="1028"/>
                                        </p:tgtEl>
                                      </p:cBhvr>
                                      <p:to x="100000" y="95000"/>
                                    </p:animScale>
                                    <p:animScale>
                                      <p:cBhvr>
                                        <p:cTn id="70" dur="166" decel="50000">
                                          <p:stCondLst>
                                            <p:cond delay="1834"/>
                                          </p:stCondLst>
                                        </p:cTn>
                                        <p:tgtEl>
                                          <p:spTgt spid="1028"/>
                                        </p:tgtEl>
                                      </p:cBhvr>
                                      <p:to x="100000" y="100000"/>
                                    </p:animScale>
                                  </p:childTnLst>
                                </p:cTn>
                              </p:par>
                              <p:par>
                                <p:cTn id="71" presetID="26"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wipe(down)">
                                      <p:cBhvr>
                                        <p:cTn id="73" dur="580">
                                          <p:stCondLst>
                                            <p:cond delay="0"/>
                                          </p:stCondLst>
                                        </p:cTn>
                                        <p:tgtEl>
                                          <p:spTgt spid="14"/>
                                        </p:tgtEl>
                                      </p:cBhvr>
                                    </p:animEffect>
                                    <p:anim calcmode="lin" valueType="num">
                                      <p:cBhvr>
                                        <p:cTn id="74"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79" dur="26">
                                          <p:stCondLst>
                                            <p:cond delay="650"/>
                                          </p:stCondLst>
                                        </p:cTn>
                                        <p:tgtEl>
                                          <p:spTgt spid="14"/>
                                        </p:tgtEl>
                                      </p:cBhvr>
                                      <p:to x="100000" y="60000"/>
                                    </p:animScale>
                                    <p:animScale>
                                      <p:cBhvr>
                                        <p:cTn id="80" dur="166" decel="50000">
                                          <p:stCondLst>
                                            <p:cond delay="676"/>
                                          </p:stCondLst>
                                        </p:cTn>
                                        <p:tgtEl>
                                          <p:spTgt spid="14"/>
                                        </p:tgtEl>
                                      </p:cBhvr>
                                      <p:to x="100000" y="100000"/>
                                    </p:animScale>
                                    <p:animScale>
                                      <p:cBhvr>
                                        <p:cTn id="81" dur="26">
                                          <p:stCondLst>
                                            <p:cond delay="1312"/>
                                          </p:stCondLst>
                                        </p:cTn>
                                        <p:tgtEl>
                                          <p:spTgt spid="14"/>
                                        </p:tgtEl>
                                      </p:cBhvr>
                                      <p:to x="100000" y="80000"/>
                                    </p:animScale>
                                    <p:animScale>
                                      <p:cBhvr>
                                        <p:cTn id="82" dur="166" decel="50000">
                                          <p:stCondLst>
                                            <p:cond delay="1338"/>
                                          </p:stCondLst>
                                        </p:cTn>
                                        <p:tgtEl>
                                          <p:spTgt spid="14"/>
                                        </p:tgtEl>
                                      </p:cBhvr>
                                      <p:to x="100000" y="100000"/>
                                    </p:animScale>
                                    <p:animScale>
                                      <p:cBhvr>
                                        <p:cTn id="83" dur="26">
                                          <p:stCondLst>
                                            <p:cond delay="1642"/>
                                          </p:stCondLst>
                                        </p:cTn>
                                        <p:tgtEl>
                                          <p:spTgt spid="14"/>
                                        </p:tgtEl>
                                      </p:cBhvr>
                                      <p:to x="100000" y="90000"/>
                                    </p:animScale>
                                    <p:animScale>
                                      <p:cBhvr>
                                        <p:cTn id="84" dur="166" decel="50000">
                                          <p:stCondLst>
                                            <p:cond delay="1668"/>
                                          </p:stCondLst>
                                        </p:cTn>
                                        <p:tgtEl>
                                          <p:spTgt spid="14"/>
                                        </p:tgtEl>
                                      </p:cBhvr>
                                      <p:to x="100000" y="100000"/>
                                    </p:animScale>
                                    <p:animScale>
                                      <p:cBhvr>
                                        <p:cTn id="85" dur="26">
                                          <p:stCondLst>
                                            <p:cond delay="1808"/>
                                          </p:stCondLst>
                                        </p:cTn>
                                        <p:tgtEl>
                                          <p:spTgt spid="14"/>
                                        </p:tgtEl>
                                      </p:cBhvr>
                                      <p:to x="100000" y="95000"/>
                                    </p:animScale>
                                    <p:animScale>
                                      <p:cBhvr>
                                        <p:cTn id="86" dur="166" decel="50000">
                                          <p:stCondLst>
                                            <p:cond delay="1834"/>
                                          </p:stCondLst>
                                        </p:cTn>
                                        <p:tgtEl>
                                          <p:spTgt spid="14"/>
                                        </p:tgtEl>
                                      </p:cBhvr>
                                      <p:to x="100000" y="100000"/>
                                    </p:animScale>
                                  </p:childTnLst>
                                </p:cTn>
                              </p:par>
                              <p:par>
                                <p:cTn id="87" presetID="26"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wipe(down)">
                                      <p:cBhvr>
                                        <p:cTn id="89" dur="580">
                                          <p:stCondLst>
                                            <p:cond delay="0"/>
                                          </p:stCondLst>
                                        </p:cTn>
                                        <p:tgtEl>
                                          <p:spTgt spid="16"/>
                                        </p:tgtEl>
                                      </p:cBhvr>
                                    </p:animEffect>
                                    <p:anim calcmode="lin" valueType="num">
                                      <p:cBhvr>
                                        <p:cTn id="9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95" dur="26">
                                          <p:stCondLst>
                                            <p:cond delay="650"/>
                                          </p:stCondLst>
                                        </p:cTn>
                                        <p:tgtEl>
                                          <p:spTgt spid="16"/>
                                        </p:tgtEl>
                                      </p:cBhvr>
                                      <p:to x="100000" y="60000"/>
                                    </p:animScale>
                                    <p:animScale>
                                      <p:cBhvr>
                                        <p:cTn id="96" dur="166" decel="50000">
                                          <p:stCondLst>
                                            <p:cond delay="676"/>
                                          </p:stCondLst>
                                        </p:cTn>
                                        <p:tgtEl>
                                          <p:spTgt spid="16"/>
                                        </p:tgtEl>
                                      </p:cBhvr>
                                      <p:to x="100000" y="100000"/>
                                    </p:animScale>
                                    <p:animScale>
                                      <p:cBhvr>
                                        <p:cTn id="97" dur="26">
                                          <p:stCondLst>
                                            <p:cond delay="1312"/>
                                          </p:stCondLst>
                                        </p:cTn>
                                        <p:tgtEl>
                                          <p:spTgt spid="16"/>
                                        </p:tgtEl>
                                      </p:cBhvr>
                                      <p:to x="100000" y="80000"/>
                                    </p:animScale>
                                    <p:animScale>
                                      <p:cBhvr>
                                        <p:cTn id="98" dur="166" decel="50000">
                                          <p:stCondLst>
                                            <p:cond delay="1338"/>
                                          </p:stCondLst>
                                        </p:cTn>
                                        <p:tgtEl>
                                          <p:spTgt spid="16"/>
                                        </p:tgtEl>
                                      </p:cBhvr>
                                      <p:to x="100000" y="100000"/>
                                    </p:animScale>
                                    <p:animScale>
                                      <p:cBhvr>
                                        <p:cTn id="99" dur="26">
                                          <p:stCondLst>
                                            <p:cond delay="1642"/>
                                          </p:stCondLst>
                                        </p:cTn>
                                        <p:tgtEl>
                                          <p:spTgt spid="16"/>
                                        </p:tgtEl>
                                      </p:cBhvr>
                                      <p:to x="100000" y="90000"/>
                                    </p:animScale>
                                    <p:animScale>
                                      <p:cBhvr>
                                        <p:cTn id="100" dur="166" decel="50000">
                                          <p:stCondLst>
                                            <p:cond delay="1668"/>
                                          </p:stCondLst>
                                        </p:cTn>
                                        <p:tgtEl>
                                          <p:spTgt spid="16"/>
                                        </p:tgtEl>
                                      </p:cBhvr>
                                      <p:to x="100000" y="100000"/>
                                    </p:animScale>
                                    <p:animScale>
                                      <p:cBhvr>
                                        <p:cTn id="101" dur="26">
                                          <p:stCondLst>
                                            <p:cond delay="1808"/>
                                          </p:stCondLst>
                                        </p:cTn>
                                        <p:tgtEl>
                                          <p:spTgt spid="16"/>
                                        </p:tgtEl>
                                      </p:cBhvr>
                                      <p:to x="100000" y="95000"/>
                                    </p:animScale>
                                    <p:animScale>
                                      <p:cBhvr>
                                        <p:cTn id="102" dur="166" decel="50000">
                                          <p:stCondLst>
                                            <p:cond delay="1834"/>
                                          </p:stCondLst>
                                        </p:cTn>
                                        <p:tgtEl>
                                          <p:spTgt spid="16"/>
                                        </p:tgtEl>
                                      </p:cBhvr>
                                      <p:to x="100000" y="100000"/>
                                    </p:animScale>
                                  </p:childTnLst>
                                </p:cTn>
                              </p:par>
                            </p:childTnLst>
                          </p:cTn>
                        </p:par>
                      </p:childTnLst>
                    </p:cTn>
                  </p:par>
                  <p:par>
                    <p:cTn id="103" fill="hold">
                      <p:stCondLst>
                        <p:cond delay="indefinite"/>
                      </p:stCondLst>
                      <p:childTnLst>
                        <p:par>
                          <p:cTn id="104" fill="hold">
                            <p:stCondLst>
                              <p:cond delay="0"/>
                            </p:stCondLst>
                            <p:childTnLst>
                              <p:par>
                                <p:cTn id="105" presetID="26" presetClass="entr" presetSubtype="0" fill="hold" grpId="0" nodeType="clickEffect">
                                  <p:stCondLst>
                                    <p:cond delay="0"/>
                                  </p:stCondLst>
                                  <p:childTnLst>
                                    <p:set>
                                      <p:cBhvr>
                                        <p:cTn id="106" dur="1" fill="hold">
                                          <p:stCondLst>
                                            <p:cond delay="0"/>
                                          </p:stCondLst>
                                        </p:cTn>
                                        <p:tgtEl>
                                          <p:spTgt spid="18"/>
                                        </p:tgtEl>
                                        <p:attrNameLst>
                                          <p:attrName>style.visibility</p:attrName>
                                        </p:attrNameLst>
                                      </p:cBhvr>
                                      <p:to>
                                        <p:strVal val="visible"/>
                                      </p:to>
                                    </p:set>
                                    <p:animEffect transition="in" filter="wipe(down)">
                                      <p:cBhvr>
                                        <p:cTn id="107" dur="580">
                                          <p:stCondLst>
                                            <p:cond delay="0"/>
                                          </p:stCondLst>
                                        </p:cTn>
                                        <p:tgtEl>
                                          <p:spTgt spid="18"/>
                                        </p:tgtEl>
                                      </p:cBhvr>
                                    </p:animEffect>
                                    <p:anim calcmode="lin" valueType="num">
                                      <p:cBhvr>
                                        <p:cTn id="108"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09"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10"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11"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12"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13" dur="26">
                                          <p:stCondLst>
                                            <p:cond delay="650"/>
                                          </p:stCondLst>
                                        </p:cTn>
                                        <p:tgtEl>
                                          <p:spTgt spid="18"/>
                                        </p:tgtEl>
                                      </p:cBhvr>
                                      <p:to x="100000" y="60000"/>
                                    </p:animScale>
                                    <p:animScale>
                                      <p:cBhvr>
                                        <p:cTn id="114" dur="166" decel="50000">
                                          <p:stCondLst>
                                            <p:cond delay="676"/>
                                          </p:stCondLst>
                                        </p:cTn>
                                        <p:tgtEl>
                                          <p:spTgt spid="18"/>
                                        </p:tgtEl>
                                      </p:cBhvr>
                                      <p:to x="100000" y="100000"/>
                                    </p:animScale>
                                    <p:animScale>
                                      <p:cBhvr>
                                        <p:cTn id="115" dur="26">
                                          <p:stCondLst>
                                            <p:cond delay="1312"/>
                                          </p:stCondLst>
                                        </p:cTn>
                                        <p:tgtEl>
                                          <p:spTgt spid="18"/>
                                        </p:tgtEl>
                                      </p:cBhvr>
                                      <p:to x="100000" y="80000"/>
                                    </p:animScale>
                                    <p:animScale>
                                      <p:cBhvr>
                                        <p:cTn id="116" dur="166" decel="50000">
                                          <p:stCondLst>
                                            <p:cond delay="1338"/>
                                          </p:stCondLst>
                                        </p:cTn>
                                        <p:tgtEl>
                                          <p:spTgt spid="18"/>
                                        </p:tgtEl>
                                      </p:cBhvr>
                                      <p:to x="100000" y="100000"/>
                                    </p:animScale>
                                    <p:animScale>
                                      <p:cBhvr>
                                        <p:cTn id="117" dur="26">
                                          <p:stCondLst>
                                            <p:cond delay="1642"/>
                                          </p:stCondLst>
                                        </p:cTn>
                                        <p:tgtEl>
                                          <p:spTgt spid="18"/>
                                        </p:tgtEl>
                                      </p:cBhvr>
                                      <p:to x="100000" y="90000"/>
                                    </p:animScale>
                                    <p:animScale>
                                      <p:cBhvr>
                                        <p:cTn id="118" dur="166" decel="50000">
                                          <p:stCondLst>
                                            <p:cond delay="1668"/>
                                          </p:stCondLst>
                                        </p:cTn>
                                        <p:tgtEl>
                                          <p:spTgt spid="18"/>
                                        </p:tgtEl>
                                      </p:cBhvr>
                                      <p:to x="100000" y="100000"/>
                                    </p:animScale>
                                    <p:animScale>
                                      <p:cBhvr>
                                        <p:cTn id="119" dur="26">
                                          <p:stCondLst>
                                            <p:cond delay="1808"/>
                                          </p:stCondLst>
                                        </p:cTn>
                                        <p:tgtEl>
                                          <p:spTgt spid="18"/>
                                        </p:tgtEl>
                                      </p:cBhvr>
                                      <p:to x="100000" y="95000"/>
                                    </p:animScale>
                                    <p:animScale>
                                      <p:cBhvr>
                                        <p:cTn id="120" dur="166" decel="50000">
                                          <p:stCondLst>
                                            <p:cond delay="1834"/>
                                          </p:stCondLst>
                                        </p:cTn>
                                        <p:tgtEl>
                                          <p:spTgt spid="18"/>
                                        </p:tgtEl>
                                      </p:cBhvr>
                                      <p:to x="100000" y="100000"/>
                                    </p:animScale>
                                  </p:childTnLst>
                                </p:cTn>
                              </p:par>
                              <p:par>
                                <p:cTn id="121" presetID="26" presetClass="entr" presetSubtype="0" fill="hold" nodeType="withEffect">
                                  <p:stCondLst>
                                    <p:cond delay="0"/>
                                  </p:stCondLst>
                                  <p:childTnLst>
                                    <p:set>
                                      <p:cBhvr>
                                        <p:cTn id="122" dur="1" fill="hold">
                                          <p:stCondLst>
                                            <p:cond delay="0"/>
                                          </p:stCondLst>
                                        </p:cTn>
                                        <p:tgtEl>
                                          <p:spTgt spid="1030"/>
                                        </p:tgtEl>
                                        <p:attrNameLst>
                                          <p:attrName>style.visibility</p:attrName>
                                        </p:attrNameLst>
                                      </p:cBhvr>
                                      <p:to>
                                        <p:strVal val="visible"/>
                                      </p:to>
                                    </p:set>
                                    <p:animEffect transition="in" filter="wipe(down)">
                                      <p:cBhvr>
                                        <p:cTn id="123" dur="580">
                                          <p:stCondLst>
                                            <p:cond delay="0"/>
                                          </p:stCondLst>
                                        </p:cTn>
                                        <p:tgtEl>
                                          <p:spTgt spid="1030"/>
                                        </p:tgtEl>
                                      </p:cBhvr>
                                    </p:animEffect>
                                    <p:anim calcmode="lin" valueType="num">
                                      <p:cBhvr>
                                        <p:cTn id="124" dur="1822" tmFilter="0,0; 0.14,0.36; 0.43,0.73; 0.71,0.91; 1.0,1.0">
                                          <p:stCondLst>
                                            <p:cond delay="0"/>
                                          </p:stCondLst>
                                        </p:cTn>
                                        <p:tgtEl>
                                          <p:spTgt spid="1030"/>
                                        </p:tgtEl>
                                        <p:attrNameLst>
                                          <p:attrName>ppt_x</p:attrName>
                                        </p:attrNameLst>
                                      </p:cBhvr>
                                      <p:tavLst>
                                        <p:tav tm="0">
                                          <p:val>
                                            <p:strVal val="#ppt_x-0.25"/>
                                          </p:val>
                                        </p:tav>
                                        <p:tav tm="100000">
                                          <p:val>
                                            <p:strVal val="#ppt_x"/>
                                          </p:val>
                                        </p:tav>
                                      </p:tavLst>
                                    </p:anim>
                                    <p:anim calcmode="lin" valueType="num">
                                      <p:cBhvr>
                                        <p:cTn id="125" dur="664" tmFilter="0.0,0.0; 0.25,0.07; 0.50,0.2; 0.75,0.467; 1.0,1.0">
                                          <p:stCondLst>
                                            <p:cond delay="0"/>
                                          </p:stCondLst>
                                        </p:cTn>
                                        <p:tgtEl>
                                          <p:spTgt spid="1030"/>
                                        </p:tgtEl>
                                        <p:attrNameLst>
                                          <p:attrName>ppt_y</p:attrName>
                                        </p:attrNameLst>
                                      </p:cBhvr>
                                      <p:tavLst>
                                        <p:tav tm="0" fmla="#ppt_y-sin(pi*$)/3">
                                          <p:val>
                                            <p:fltVal val="0.5"/>
                                          </p:val>
                                        </p:tav>
                                        <p:tav tm="100000">
                                          <p:val>
                                            <p:fltVal val="1"/>
                                          </p:val>
                                        </p:tav>
                                      </p:tavLst>
                                    </p:anim>
                                    <p:anim calcmode="lin" valueType="num">
                                      <p:cBhvr>
                                        <p:cTn id="126" dur="664" tmFilter="0, 0; 0.125,0.2665; 0.25,0.4; 0.375,0.465; 0.5,0.5;  0.625,0.535; 0.75,0.6; 0.875,0.7335; 1,1">
                                          <p:stCondLst>
                                            <p:cond delay="664"/>
                                          </p:stCondLst>
                                        </p:cTn>
                                        <p:tgtEl>
                                          <p:spTgt spid="1030"/>
                                        </p:tgtEl>
                                        <p:attrNameLst>
                                          <p:attrName>ppt_y</p:attrName>
                                        </p:attrNameLst>
                                      </p:cBhvr>
                                      <p:tavLst>
                                        <p:tav tm="0" fmla="#ppt_y-sin(pi*$)/9">
                                          <p:val>
                                            <p:fltVal val="0"/>
                                          </p:val>
                                        </p:tav>
                                        <p:tav tm="100000">
                                          <p:val>
                                            <p:fltVal val="1"/>
                                          </p:val>
                                        </p:tav>
                                      </p:tavLst>
                                    </p:anim>
                                    <p:anim calcmode="lin" valueType="num">
                                      <p:cBhvr>
                                        <p:cTn id="127" dur="332" tmFilter="0, 0; 0.125,0.2665; 0.25,0.4; 0.375,0.465; 0.5,0.5;  0.625,0.535; 0.75,0.6; 0.875,0.7335; 1,1">
                                          <p:stCondLst>
                                            <p:cond delay="1324"/>
                                          </p:stCondLst>
                                        </p:cTn>
                                        <p:tgtEl>
                                          <p:spTgt spid="1030"/>
                                        </p:tgtEl>
                                        <p:attrNameLst>
                                          <p:attrName>ppt_y</p:attrName>
                                        </p:attrNameLst>
                                      </p:cBhvr>
                                      <p:tavLst>
                                        <p:tav tm="0" fmla="#ppt_y-sin(pi*$)/27">
                                          <p:val>
                                            <p:fltVal val="0"/>
                                          </p:val>
                                        </p:tav>
                                        <p:tav tm="100000">
                                          <p:val>
                                            <p:fltVal val="1"/>
                                          </p:val>
                                        </p:tav>
                                      </p:tavLst>
                                    </p:anim>
                                    <p:anim calcmode="lin" valueType="num">
                                      <p:cBhvr>
                                        <p:cTn id="128" dur="164" tmFilter="0, 0; 0.125,0.2665; 0.25,0.4; 0.375,0.465; 0.5,0.5;  0.625,0.535; 0.75,0.6; 0.875,0.7335; 1,1">
                                          <p:stCondLst>
                                            <p:cond delay="1656"/>
                                          </p:stCondLst>
                                        </p:cTn>
                                        <p:tgtEl>
                                          <p:spTgt spid="1030"/>
                                        </p:tgtEl>
                                        <p:attrNameLst>
                                          <p:attrName>ppt_y</p:attrName>
                                        </p:attrNameLst>
                                      </p:cBhvr>
                                      <p:tavLst>
                                        <p:tav tm="0" fmla="#ppt_y-sin(pi*$)/81">
                                          <p:val>
                                            <p:fltVal val="0"/>
                                          </p:val>
                                        </p:tav>
                                        <p:tav tm="100000">
                                          <p:val>
                                            <p:fltVal val="1"/>
                                          </p:val>
                                        </p:tav>
                                      </p:tavLst>
                                    </p:anim>
                                    <p:animScale>
                                      <p:cBhvr>
                                        <p:cTn id="129" dur="26">
                                          <p:stCondLst>
                                            <p:cond delay="650"/>
                                          </p:stCondLst>
                                        </p:cTn>
                                        <p:tgtEl>
                                          <p:spTgt spid="1030"/>
                                        </p:tgtEl>
                                      </p:cBhvr>
                                      <p:to x="100000" y="60000"/>
                                    </p:animScale>
                                    <p:animScale>
                                      <p:cBhvr>
                                        <p:cTn id="130" dur="166" decel="50000">
                                          <p:stCondLst>
                                            <p:cond delay="676"/>
                                          </p:stCondLst>
                                        </p:cTn>
                                        <p:tgtEl>
                                          <p:spTgt spid="1030"/>
                                        </p:tgtEl>
                                      </p:cBhvr>
                                      <p:to x="100000" y="100000"/>
                                    </p:animScale>
                                    <p:animScale>
                                      <p:cBhvr>
                                        <p:cTn id="131" dur="26">
                                          <p:stCondLst>
                                            <p:cond delay="1312"/>
                                          </p:stCondLst>
                                        </p:cTn>
                                        <p:tgtEl>
                                          <p:spTgt spid="1030"/>
                                        </p:tgtEl>
                                      </p:cBhvr>
                                      <p:to x="100000" y="80000"/>
                                    </p:animScale>
                                    <p:animScale>
                                      <p:cBhvr>
                                        <p:cTn id="132" dur="166" decel="50000">
                                          <p:stCondLst>
                                            <p:cond delay="1338"/>
                                          </p:stCondLst>
                                        </p:cTn>
                                        <p:tgtEl>
                                          <p:spTgt spid="1030"/>
                                        </p:tgtEl>
                                      </p:cBhvr>
                                      <p:to x="100000" y="100000"/>
                                    </p:animScale>
                                    <p:animScale>
                                      <p:cBhvr>
                                        <p:cTn id="133" dur="26">
                                          <p:stCondLst>
                                            <p:cond delay="1642"/>
                                          </p:stCondLst>
                                        </p:cTn>
                                        <p:tgtEl>
                                          <p:spTgt spid="1030"/>
                                        </p:tgtEl>
                                      </p:cBhvr>
                                      <p:to x="100000" y="90000"/>
                                    </p:animScale>
                                    <p:animScale>
                                      <p:cBhvr>
                                        <p:cTn id="134" dur="166" decel="50000">
                                          <p:stCondLst>
                                            <p:cond delay="1668"/>
                                          </p:stCondLst>
                                        </p:cTn>
                                        <p:tgtEl>
                                          <p:spTgt spid="1030"/>
                                        </p:tgtEl>
                                      </p:cBhvr>
                                      <p:to x="100000" y="100000"/>
                                    </p:animScale>
                                    <p:animScale>
                                      <p:cBhvr>
                                        <p:cTn id="135" dur="26">
                                          <p:stCondLst>
                                            <p:cond delay="1808"/>
                                          </p:stCondLst>
                                        </p:cTn>
                                        <p:tgtEl>
                                          <p:spTgt spid="1030"/>
                                        </p:tgtEl>
                                      </p:cBhvr>
                                      <p:to x="100000" y="95000"/>
                                    </p:animScale>
                                    <p:animScale>
                                      <p:cBhvr>
                                        <p:cTn id="136" dur="166" decel="50000">
                                          <p:stCondLst>
                                            <p:cond delay="1834"/>
                                          </p:stCondLst>
                                        </p:cTn>
                                        <p:tgtEl>
                                          <p:spTgt spid="1030"/>
                                        </p:tgtEl>
                                      </p:cBhvr>
                                      <p:to x="100000" y="100000"/>
                                    </p:animScale>
                                  </p:childTnLst>
                                </p:cTn>
                              </p:par>
                              <p:par>
                                <p:cTn id="137" presetID="26" presetClass="entr" presetSubtype="0" fill="hold" grpId="0" nodeType="withEffect">
                                  <p:stCondLst>
                                    <p:cond delay="0"/>
                                  </p:stCondLst>
                                  <p:childTnLst>
                                    <p:set>
                                      <p:cBhvr>
                                        <p:cTn id="138" dur="1" fill="hold">
                                          <p:stCondLst>
                                            <p:cond delay="0"/>
                                          </p:stCondLst>
                                        </p:cTn>
                                        <p:tgtEl>
                                          <p:spTgt spid="19"/>
                                        </p:tgtEl>
                                        <p:attrNameLst>
                                          <p:attrName>style.visibility</p:attrName>
                                        </p:attrNameLst>
                                      </p:cBhvr>
                                      <p:to>
                                        <p:strVal val="visible"/>
                                      </p:to>
                                    </p:set>
                                    <p:animEffect transition="in" filter="wipe(down)">
                                      <p:cBhvr>
                                        <p:cTn id="139" dur="580">
                                          <p:stCondLst>
                                            <p:cond delay="0"/>
                                          </p:stCondLst>
                                        </p:cTn>
                                        <p:tgtEl>
                                          <p:spTgt spid="19"/>
                                        </p:tgtEl>
                                      </p:cBhvr>
                                    </p:animEffect>
                                    <p:anim calcmode="lin" valueType="num">
                                      <p:cBhvr>
                                        <p:cTn id="140"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145" dur="26">
                                          <p:stCondLst>
                                            <p:cond delay="650"/>
                                          </p:stCondLst>
                                        </p:cTn>
                                        <p:tgtEl>
                                          <p:spTgt spid="19"/>
                                        </p:tgtEl>
                                      </p:cBhvr>
                                      <p:to x="100000" y="60000"/>
                                    </p:animScale>
                                    <p:animScale>
                                      <p:cBhvr>
                                        <p:cTn id="146" dur="166" decel="50000">
                                          <p:stCondLst>
                                            <p:cond delay="676"/>
                                          </p:stCondLst>
                                        </p:cTn>
                                        <p:tgtEl>
                                          <p:spTgt spid="19"/>
                                        </p:tgtEl>
                                      </p:cBhvr>
                                      <p:to x="100000" y="100000"/>
                                    </p:animScale>
                                    <p:animScale>
                                      <p:cBhvr>
                                        <p:cTn id="147" dur="26">
                                          <p:stCondLst>
                                            <p:cond delay="1312"/>
                                          </p:stCondLst>
                                        </p:cTn>
                                        <p:tgtEl>
                                          <p:spTgt spid="19"/>
                                        </p:tgtEl>
                                      </p:cBhvr>
                                      <p:to x="100000" y="80000"/>
                                    </p:animScale>
                                    <p:animScale>
                                      <p:cBhvr>
                                        <p:cTn id="148" dur="166" decel="50000">
                                          <p:stCondLst>
                                            <p:cond delay="1338"/>
                                          </p:stCondLst>
                                        </p:cTn>
                                        <p:tgtEl>
                                          <p:spTgt spid="19"/>
                                        </p:tgtEl>
                                      </p:cBhvr>
                                      <p:to x="100000" y="100000"/>
                                    </p:animScale>
                                    <p:animScale>
                                      <p:cBhvr>
                                        <p:cTn id="149" dur="26">
                                          <p:stCondLst>
                                            <p:cond delay="1642"/>
                                          </p:stCondLst>
                                        </p:cTn>
                                        <p:tgtEl>
                                          <p:spTgt spid="19"/>
                                        </p:tgtEl>
                                      </p:cBhvr>
                                      <p:to x="100000" y="90000"/>
                                    </p:animScale>
                                    <p:animScale>
                                      <p:cBhvr>
                                        <p:cTn id="150" dur="166" decel="50000">
                                          <p:stCondLst>
                                            <p:cond delay="1668"/>
                                          </p:stCondLst>
                                        </p:cTn>
                                        <p:tgtEl>
                                          <p:spTgt spid="19"/>
                                        </p:tgtEl>
                                      </p:cBhvr>
                                      <p:to x="100000" y="100000"/>
                                    </p:animScale>
                                    <p:animScale>
                                      <p:cBhvr>
                                        <p:cTn id="151" dur="26">
                                          <p:stCondLst>
                                            <p:cond delay="1808"/>
                                          </p:stCondLst>
                                        </p:cTn>
                                        <p:tgtEl>
                                          <p:spTgt spid="19"/>
                                        </p:tgtEl>
                                      </p:cBhvr>
                                      <p:to x="100000" y="95000"/>
                                    </p:animScale>
                                    <p:animScale>
                                      <p:cBhvr>
                                        <p:cTn id="152" dur="166" decel="50000">
                                          <p:stCondLst>
                                            <p:cond delay="1834"/>
                                          </p:stCondLst>
                                        </p:cTn>
                                        <p:tgtEl>
                                          <p:spTgt spid="1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P spid="16"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2201F7-4A77-402D-90F6-4D4095C5A677}"/>
              </a:ext>
            </a:extLst>
          </p:cNvPr>
          <p:cNvSpPr txBox="1"/>
          <p:nvPr/>
        </p:nvSpPr>
        <p:spPr>
          <a:xfrm>
            <a:off x="4221126" y="1468706"/>
            <a:ext cx="7208874" cy="1323439"/>
          </a:xfrm>
          <a:prstGeom prst="rect">
            <a:avLst/>
          </a:prstGeom>
          <a:noFill/>
        </p:spPr>
        <p:txBody>
          <a:bodyPr wrap="square" rtlCol="0" anchor="ctr">
            <a:spAutoFit/>
          </a:bodyPr>
          <a:lstStyle/>
          <a:p>
            <a:pPr algn="ctr"/>
            <a:r>
              <a:rPr lang="en-IN" sz="4000" dirty="0">
                <a:latin typeface="Copperplate Gothic Bold" panose="020E0705020206020404" pitchFamily="34" charset="0"/>
              </a:rPr>
              <a:t>Visualization of the project</a:t>
            </a:r>
          </a:p>
        </p:txBody>
      </p:sp>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33BDD1D1-752B-4DF1-87AF-4D55F65CBECE}"/>
                  </a:ext>
                </a:extLst>
              </p:cNvPr>
              <p:cNvGraphicFramePr>
                <a:graphicFrameLocks noChangeAspect="1"/>
              </p:cNvGraphicFramePr>
              <p:nvPr>
                <p:extLst>
                  <p:ext uri="{D42A27DB-BD31-4B8C-83A1-F6EECF244321}">
                    <p14:modId xmlns:p14="http://schemas.microsoft.com/office/powerpoint/2010/main" val="904005123"/>
                  </p:ext>
                </p:extLst>
              </p:nvPr>
            </p:nvGraphicFramePr>
            <p:xfrm>
              <a:off x="1506254" y="415925"/>
              <a:ext cx="1757966" cy="1714500"/>
            </p:xfrm>
            <a:graphic>
              <a:graphicData uri="http://schemas.microsoft.com/office/powerpoint/2016/slidezoom">
                <pslz:sldZm>
                  <pslz:sldZmObj sldId="264" cId="2939110048">
                    <pslz:zmPr id="{B06BBAA4-0072-41E7-B80D-3FD3E6A2AB17}"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757966" cy="1714500"/>
                        </a:xfrm>
                        <a:prstGeom prst="rect">
                          <a:avLst/>
                        </a:prstGeom>
                        <a:ln w="3175">
                          <a:noFill/>
                        </a:ln>
                      </p166:spPr>
                    </pslz:zmPr>
                  </pslz:sldZmObj>
                </pslz:sldZm>
              </a:graphicData>
            </a:graphic>
          </p:graphicFrame>
        </mc:Choice>
        <mc:Fallback>
          <p:pic>
            <p:nvPicPr>
              <p:cNvPr id="13" name="Slide Zoom 12">
                <a:hlinkClick r:id="rId4" action="ppaction://hlinksldjump"/>
                <a:extLst>
                  <a:ext uri="{FF2B5EF4-FFF2-40B4-BE49-F238E27FC236}">
                    <a16:creationId xmlns:a16="http://schemas.microsoft.com/office/drawing/2014/main" id="{33BDD1D1-752B-4DF1-87AF-4D55F65CBECE}"/>
                  </a:ext>
                </a:extLst>
              </p:cNvPr>
              <p:cNvPicPr>
                <a:picLocks noGrp="1" noRot="1" noChangeAspect="1" noMove="1" noResize="1" noEditPoints="1" noAdjustHandles="1" noChangeArrowheads="1" noChangeShapeType="1"/>
              </p:cNvPicPr>
              <p:nvPr/>
            </p:nvPicPr>
            <p:blipFill>
              <a:blip r:embed="rId3">
                <a:extLst>
                  <a:ext uri="{28A0092B-C50C-407E-A947-70E740481C1C}">
                    <a14:useLocalDpi xmlns:a14="http://schemas.microsoft.com/office/drawing/2010/main" val="0"/>
                  </a:ext>
                </a:extLst>
              </a:blip>
              <a:stretch>
                <a:fillRect/>
              </a:stretch>
            </p:blipFill>
            <p:spPr>
              <a:xfrm>
                <a:off x="1506254" y="415925"/>
                <a:ext cx="1757966" cy="17145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9" name="Slide Zoom 18">
                <a:extLst>
                  <a:ext uri="{FF2B5EF4-FFF2-40B4-BE49-F238E27FC236}">
                    <a16:creationId xmlns:a16="http://schemas.microsoft.com/office/drawing/2014/main" id="{F792E459-7AF9-469D-B712-A71400F3EDB0}"/>
                  </a:ext>
                </a:extLst>
              </p:cNvPr>
              <p:cNvGraphicFramePr>
                <a:graphicFrameLocks noChangeAspect="1"/>
              </p:cNvGraphicFramePr>
              <p:nvPr>
                <p:extLst>
                  <p:ext uri="{D42A27DB-BD31-4B8C-83A1-F6EECF244321}">
                    <p14:modId xmlns:p14="http://schemas.microsoft.com/office/powerpoint/2010/main" val="1198413369"/>
                  </p:ext>
                </p:extLst>
              </p:nvPr>
            </p:nvGraphicFramePr>
            <p:xfrm>
              <a:off x="413745" y="3322674"/>
              <a:ext cx="1755322" cy="1714500"/>
            </p:xfrm>
            <a:graphic>
              <a:graphicData uri="http://schemas.microsoft.com/office/powerpoint/2016/slidezoom">
                <pslz:sldZm>
                  <pslz:sldZmObj sldId="265" cId="1895162747">
                    <pslz:zmPr id="{D863DCB8-CFD4-48F2-AA17-B43E70AE1590}" imageType="cover" transitionDur="1000">
                      <p166:blipFill xmlns:p166="http://schemas.microsoft.com/office/powerpoint/2016/6/main">
                        <a:blip r:embed="rId5">
                          <a:extLst>
                            <a:ext uri="{28A0092B-C50C-407E-A947-70E740481C1C}">
                              <a14:useLocalDpi xmlns:a14="http://schemas.microsoft.com/office/drawing/2010/main" val="0"/>
                            </a:ext>
                          </a:extLst>
                        </a:blip>
                        <a:stretch>
                          <a:fillRect/>
                        </a:stretch>
                      </p166:blipFill>
                      <p166:spPr xmlns:p166="http://schemas.microsoft.com/office/powerpoint/2016/6/main">
                        <a:xfrm>
                          <a:off x="0" y="0"/>
                          <a:ext cx="1755322" cy="1714500"/>
                        </a:xfrm>
                        <a:prstGeom prst="rect">
                          <a:avLst/>
                        </a:prstGeom>
                        <a:ln w="3175">
                          <a:noFill/>
                        </a:ln>
                      </p166:spPr>
                    </pslz:zmPr>
                  </pslz:sldZmObj>
                </pslz:sldZm>
              </a:graphicData>
            </a:graphic>
          </p:graphicFrame>
        </mc:Choice>
        <mc:Fallback>
          <p:pic>
            <p:nvPicPr>
              <p:cNvPr id="19" name="Slide Zoom 18">
                <a:hlinkClick r:id="rId6" action="ppaction://hlinksldjump"/>
                <a:extLst>
                  <a:ext uri="{FF2B5EF4-FFF2-40B4-BE49-F238E27FC236}">
                    <a16:creationId xmlns:a16="http://schemas.microsoft.com/office/drawing/2014/main" id="{F792E459-7AF9-469D-B712-A71400F3EDB0}"/>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413745" y="3322674"/>
                <a:ext cx="1755322" cy="17145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25" name="Slide Zoom 24">
                <a:extLst>
                  <a:ext uri="{FF2B5EF4-FFF2-40B4-BE49-F238E27FC236}">
                    <a16:creationId xmlns:a16="http://schemas.microsoft.com/office/drawing/2014/main" id="{0C56CFDB-EAAF-48E2-A726-8C5D0B5DEA92}"/>
                  </a:ext>
                </a:extLst>
              </p:cNvPr>
              <p:cNvGraphicFramePr>
                <a:graphicFrameLocks noChangeAspect="1"/>
              </p:cNvGraphicFramePr>
              <p:nvPr>
                <p:extLst>
                  <p:ext uri="{D42A27DB-BD31-4B8C-83A1-F6EECF244321}">
                    <p14:modId xmlns:p14="http://schemas.microsoft.com/office/powerpoint/2010/main" val="3449184960"/>
                  </p:ext>
                </p:extLst>
              </p:nvPr>
            </p:nvGraphicFramePr>
            <p:xfrm>
              <a:off x="3264220" y="4909583"/>
              <a:ext cx="1749371" cy="1714500"/>
            </p:xfrm>
            <a:graphic>
              <a:graphicData uri="http://schemas.microsoft.com/office/powerpoint/2016/slidezoom">
                <pslz:sldZm>
                  <pslz:sldZmObj sldId="269" cId="1001987523">
                    <pslz:zmPr id="{81AB07EC-72E8-44C9-A6C6-4E522A7FA230}" returnToParent="0"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1749371" cy="1714500"/>
                        </a:xfrm>
                        <a:prstGeom prst="rect">
                          <a:avLst/>
                        </a:prstGeom>
                        <a:ln w="3175">
                          <a:noFill/>
                        </a:ln>
                      </p166:spPr>
                    </pslz:zmPr>
                  </pslz:sldZmObj>
                </pslz:sldZm>
              </a:graphicData>
            </a:graphic>
          </p:graphicFrame>
        </mc:Choice>
        <mc:Fallback>
          <p:pic>
            <p:nvPicPr>
              <p:cNvPr id="25" name="Slide Zoom 24">
                <a:hlinkClick r:id="rId8" action="ppaction://hlinksldjump"/>
                <a:extLst>
                  <a:ext uri="{FF2B5EF4-FFF2-40B4-BE49-F238E27FC236}">
                    <a16:creationId xmlns:a16="http://schemas.microsoft.com/office/drawing/2014/main" id="{0C56CFDB-EAAF-48E2-A726-8C5D0B5DEA92}"/>
                  </a:ext>
                </a:extLst>
              </p:cNvPr>
              <p:cNvPicPr>
                <a:picLocks noGrp="1" noRot="1" noChangeAspect="1" noMove="1" noResize="1" noEditPoints="1" noAdjustHandles="1" noChangeArrowheads="1" noChangeShapeType="1"/>
              </p:cNvPicPr>
              <p:nvPr/>
            </p:nvPicPr>
            <p:blipFill>
              <a:blip r:embed="rId7">
                <a:extLst>
                  <a:ext uri="{28A0092B-C50C-407E-A947-70E740481C1C}">
                    <a14:useLocalDpi xmlns:a14="http://schemas.microsoft.com/office/drawing/2010/main" val="0"/>
                  </a:ext>
                </a:extLst>
              </a:blip>
              <a:stretch>
                <a:fillRect/>
              </a:stretch>
            </p:blipFill>
            <p:spPr>
              <a:xfrm>
                <a:off x="3264220" y="4909583"/>
                <a:ext cx="1749371" cy="1714500"/>
              </a:xfrm>
              <a:prstGeom prst="rect">
                <a:avLst/>
              </a:prstGeom>
              <a:ln w="3175">
                <a:noFill/>
              </a:ln>
            </p:spPr>
          </p:pic>
        </mc:Fallback>
      </mc:AlternateContent>
    </p:spTree>
    <p:extLst>
      <p:ext uri="{BB962C8B-B14F-4D97-AF65-F5344CB8AC3E}">
        <p14:creationId xmlns:p14="http://schemas.microsoft.com/office/powerpoint/2010/main" val="254168916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50ACFB-1A1E-4BB8-ADD2-85607ECE0AB8}"/>
              </a:ext>
            </a:extLst>
          </p:cNvPr>
          <p:cNvSpPr txBox="1"/>
          <p:nvPr/>
        </p:nvSpPr>
        <p:spPr>
          <a:xfrm>
            <a:off x="579120" y="175527"/>
            <a:ext cx="6075680" cy="923330"/>
          </a:xfrm>
          <a:prstGeom prst="rect">
            <a:avLst/>
          </a:prstGeom>
          <a:noFill/>
        </p:spPr>
        <p:txBody>
          <a:bodyPr wrap="square" rtlCol="0">
            <a:spAutoFit/>
          </a:bodyPr>
          <a:lstStyle/>
          <a:p>
            <a:r>
              <a:rPr lang="en-US" b="1" i="0" dirty="0">
                <a:solidFill>
                  <a:schemeClr val="tx1">
                    <a:lumMod val="65000"/>
                    <a:lumOff val="35000"/>
                  </a:schemeClr>
                </a:solidFill>
                <a:effectLst>
                  <a:outerShdw blurRad="38100" dist="38100" dir="2700000" algn="tl">
                    <a:srgbClr val="000000">
                      <a:alpha val="43137"/>
                    </a:srgbClr>
                  </a:outerShdw>
                </a:effectLst>
                <a:latin typeface="-apple-system"/>
              </a:rPr>
              <a:t>T1 HACKATHON - USECASE 1: VIRTUAL HEALTH ASSISTANCE</a:t>
            </a:r>
          </a:p>
          <a:p>
            <a:endParaRPr lang="en-IN" b="1" dirty="0">
              <a:solidFill>
                <a:schemeClr val="tx1">
                  <a:lumMod val="65000"/>
                  <a:lumOff val="35000"/>
                </a:schemeClr>
              </a:solidFill>
              <a:effectLst>
                <a:outerShdw blurRad="38100" dist="38100" dir="2700000" algn="tl">
                  <a:srgbClr val="000000">
                    <a:alpha val="43137"/>
                  </a:srgbClr>
                </a:outerShdw>
              </a:effectLst>
            </a:endParaRPr>
          </a:p>
          <a:p>
            <a:endParaRPr lang="en-IN" dirty="0"/>
          </a:p>
        </p:txBody>
      </p:sp>
      <p:pic>
        <p:nvPicPr>
          <p:cNvPr id="7" name="Picture 6">
            <a:extLst>
              <a:ext uri="{FF2B5EF4-FFF2-40B4-BE49-F238E27FC236}">
                <a16:creationId xmlns:a16="http://schemas.microsoft.com/office/drawing/2014/main" id="{872B5A75-9561-407F-BB90-E67EEA94FB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143" y="925546"/>
            <a:ext cx="6500455" cy="5422777"/>
          </a:xfrm>
          <a:prstGeom prst="rect">
            <a:avLst/>
          </a:prstGeom>
        </p:spPr>
      </p:pic>
    </p:spTree>
    <p:extLst>
      <p:ext uri="{BB962C8B-B14F-4D97-AF65-F5344CB8AC3E}">
        <p14:creationId xmlns:p14="http://schemas.microsoft.com/office/powerpoint/2010/main" val="29391100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364</TotalTime>
  <Words>650</Words>
  <Application>Microsoft Office PowerPoint</Application>
  <PresentationFormat>Widescreen</PresentationFormat>
  <Paragraphs>104</Paragraphs>
  <Slides>30</Slides>
  <Notes>0</Notes>
  <HiddenSlides>0</HiddenSlides>
  <MMClips>3</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-apple-system</vt:lpstr>
      <vt:lpstr>Arial</vt:lpstr>
      <vt:lpstr>Bahnschrift Condensed</vt:lpstr>
      <vt:lpstr>Bahnschrift Light SemiCondensed</vt:lpstr>
      <vt:lpstr>Calibri</vt:lpstr>
      <vt:lpstr>Calibri Light</vt:lpstr>
      <vt:lpstr>Copperplate Gothic Bold</vt:lpstr>
      <vt:lpstr>Times New Roman</vt:lpstr>
      <vt:lpstr>Trebuchet MS</vt:lpstr>
      <vt:lpstr>Wingdings 3</vt:lpstr>
      <vt:lpstr>Facet</vt:lpstr>
      <vt:lpstr>Office Theme</vt:lpstr>
      <vt:lpstr>PowerPoint Presentation</vt:lpstr>
      <vt:lpstr>PowerPoint Presentation</vt:lpstr>
      <vt:lpstr>PowerPoint Presentation</vt:lpstr>
      <vt:lpstr>PowerPoint Presentation</vt:lpstr>
      <vt:lpstr>PowerPoint Presentation</vt:lpstr>
      <vt:lpstr>PowerPoint Presentation</vt:lpstr>
      <vt:lpstr>TECHNOLOGY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FLUTTER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DISSCUSSION FORUM SAMPLE</vt:lpstr>
      <vt:lpstr>WORKING OF OUR UI</vt:lpstr>
      <vt:lpstr>FIREBASE</vt:lpstr>
      <vt:lpstr>BACKEND 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Harish</dc:creator>
  <cp:lastModifiedBy>Harish</cp:lastModifiedBy>
  <cp:revision>43</cp:revision>
  <dcterms:created xsi:type="dcterms:W3CDTF">2020-09-11T04:43:25Z</dcterms:created>
  <dcterms:modified xsi:type="dcterms:W3CDTF">2020-09-11T10:50:31Z</dcterms:modified>
</cp:coreProperties>
</file>